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16" r:id="rId3"/>
    <p:sldId id="315" r:id="rId4"/>
    <p:sldId id="317" r:id="rId5"/>
    <p:sldId id="318" r:id="rId6"/>
    <p:sldId id="319" r:id="rId7"/>
    <p:sldId id="320" r:id="rId8"/>
    <p:sldId id="325" r:id="rId9"/>
    <p:sldId id="321" r:id="rId10"/>
    <p:sldId id="322" r:id="rId11"/>
    <p:sldId id="323" r:id="rId12"/>
    <p:sldId id="324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5C3"/>
    <a:srgbClr val="B5252C"/>
    <a:srgbClr val="14647C"/>
    <a:srgbClr val="035B71"/>
    <a:srgbClr val="195A61"/>
    <a:srgbClr val="FFFF00"/>
    <a:srgbClr val="2A97A2"/>
    <a:srgbClr val="33B7C6"/>
    <a:srgbClr val="F0F0F0"/>
    <a:srgbClr val="136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1C8DC-A57C-43D7-A567-41D4A3001220}" v="16" dt="2022-11-25T04:29:26.734"/>
    <p1510:client id="{C43536EB-C874-4971-A12E-4D59A448574A}" v="166" dt="2022-11-25T08:35:58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da wibisono" userId="7688c47db560505e" providerId="LiveId" clId="{89B66988-0FF5-4C21-B6A5-BE5BC8DBE78B}"/>
    <pc:docChg chg="custSel modSld">
      <pc:chgData name="wanda wibisono" userId="7688c47db560505e" providerId="LiveId" clId="{89B66988-0FF5-4C21-B6A5-BE5BC8DBE78B}" dt="2022-11-22T04:26:18.282" v="3" actId="20577"/>
      <pc:docMkLst>
        <pc:docMk/>
      </pc:docMkLst>
      <pc:sldChg chg="addSp delSp modSp mod">
        <pc:chgData name="wanda wibisono" userId="7688c47db560505e" providerId="LiveId" clId="{89B66988-0FF5-4C21-B6A5-BE5BC8DBE78B}" dt="2022-11-22T04:26:18.282" v="3" actId="20577"/>
        <pc:sldMkLst>
          <pc:docMk/>
          <pc:sldMk cId="3966697125" sldId="257"/>
        </pc:sldMkLst>
        <pc:spChg chg="mod">
          <ac:chgData name="wanda wibisono" userId="7688c47db560505e" providerId="LiveId" clId="{89B66988-0FF5-4C21-B6A5-BE5BC8DBE78B}" dt="2022-11-22T04:26:18.282" v="3" actId="20577"/>
          <ac:spMkLst>
            <pc:docMk/>
            <pc:sldMk cId="3966697125" sldId="257"/>
            <ac:spMk id="2" creationId="{93F3197A-80F2-BA84-61BB-9C82BD5BECD4}"/>
          </ac:spMkLst>
        </pc:spChg>
        <pc:spChg chg="del">
          <ac:chgData name="wanda wibisono" userId="7688c47db560505e" providerId="LiveId" clId="{89B66988-0FF5-4C21-B6A5-BE5BC8DBE78B}" dt="2022-11-22T04:26:06.234" v="0" actId="478"/>
          <ac:spMkLst>
            <pc:docMk/>
            <pc:sldMk cId="3966697125" sldId="257"/>
            <ac:spMk id="4" creationId="{891F218E-0906-0BCA-E3F5-D95EC6B80A4A}"/>
          </ac:spMkLst>
        </pc:spChg>
        <pc:spChg chg="add del mod">
          <ac:chgData name="wanda wibisono" userId="7688c47db560505e" providerId="LiveId" clId="{89B66988-0FF5-4C21-B6A5-BE5BC8DBE78B}" dt="2022-11-22T04:26:13.616" v="1" actId="478"/>
          <ac:spMkLst>
            <pc:docMk/>
            <pc:sldMk cId="3966697125" sldId="257"/>
            <ac:spMk id="6" creationId="{54C64EA4-8F9B-7CE3-FA98-D4E296AAEBD5}"/>
          </ac:spMkLst>
        </pc:spChg>
      </pc:sldChg>
    </pc:docChg>
  </pc:docChgLst>
  <pc:docChgLst>
    <pc:chgData name="wanda wibisono" userId="7688c47db560505e" providerId="LiveId" clId="{2AEF086F-E4E6-40F8-9200-1F3835F165B2}"/>
    <pc:docChg chg="custSel addSld delSld modSld modMainMaster">
      <pc:chgData name="wanda wibisono" userId="7688c47db560505e" providerId="LiveId" clId="{2AEF086F-E4E6-40F8-9200-1F3835F165B2}" dt="2022-11-23T03:27:40.104" v="232" actId="1035"/>
      <pc:docMkLst>
        <pc:docMk/>
      </pc:docMkLst>
      <pc:sldChg chg="addSp delSp modSp mod">
        <pc:chgData name="wanda wibisono" userId="7688c47db560505e" providerId="LiveId" clId="{2AEF086F-E4E6-40F8-9200-1F3835F165B2}" dt="2022-11-23T03:13:25.769" v="11" actId="1076"/>
        <pc:sldMkLst>
          <pc:docMk/>
          <pc:sldMk cId="3966697125" sldId="257"/>
        </pc:sldMkLst>
        <pc:spChg chg="mod">
          <ac:chgData name="wanda wibisono" userId="7688c47db560505e" providerId="LiveId" clId="{2AEF086F-E4E6-40F8-9200-1F3835F165B2}" dt="2022-11-23T03:12:55.931" v="5" actId="403"/>
          <ac:spMkLst>
            <pc:docMk/>
            <pc:sldMk cId="3966697125" sldId="257"/>
            <ac:spMk id="2" creationId="{93F3197A-80F2-BA84-61BB-9C82BD5BECD4}"/>
          </ac:spMkLst>
        </pc:spChg>
        <pc:spChg chg="add mod">
          <ac:chgData name="wanda wibisono" userId="7688c47db560505e" providerId="LiveId" clId="{2AEF086F-E4E6-40F8-9200-1F3835F165B2}" dt="2022-11-23T03:13:25.769" v="11" actId="1076"/>
          <ac:spMkLst>
            <pc:docMk/>
            <pc:sldMk cId="3966697125" sldId="257"/>
            <ac:spMk id="8" creationId="{E8DE97D8-3AB6-3E72-41F6-73FC1584F751}"/>
          </ac:spMkLst>
        </pc:spChg>
        <pc:picChg chg="del">
          <ac:chgData name="wanda wibisono" userId="7688c47db560505e" providerId="LiveId" clId="{2AEF086F-E4E6-40F8-9200-1F3835F165B2}" dt="2022-11-23T03:12:47.131" v="2" actId="478"/>
          <ac:picMkLst>
            <pc:docMk/>
            <pc:sldMk cId="3966697125" sldId="257"/>
            <ac:picMk id="4" creationId="{47B0D436-C96B-46D5-5DA7-742C15CADB16}"/>
          </ac:picMkLst>
        </pc:picChg>
        <pc:cxnChg chg="add mod">
          <ac:chgData name="wanda wibisono" userId="7688c47db560505e" providerId="LiveId" clId="{2AEF086F-E4E6-40F8-9200-1F3835F165B2}" dt="2022-11-23T03:13:17.875" v="9" actId="208"/>
          <ac:cxnSpMkLst>
            <pc:docMk/>
            <pc:sldMk cId="3966697125" sldId="257"/>
            <ac:cxnSpMk id="6" creationId="{E046DECC-BF49-D7B2-01D5-BA60F917F9AD}"/>
          </ac:cxnSpMkLst>
        </pc:cxn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950485698" sldId="274"/>
        </pc:sldMkLst>
      </pc:sldChg>
      <pc:sldChg chg="del">
        <pc:chgData name="wanda wibisono" userId="7688c47db560505e" providerId="LiveId" clId="{2AEF086F-E4E6-40F8-9200-1F3835F165B2}" dt="2022-11-23T03:13:50.708" v="13" actId="47"/>
        <pc:sldMkLst>
          <pc:docMk/>
          <pc:sldMk cId="1526918007" sldId="308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37997982" sldId="309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00979940" sldId="310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24590240" sldId="311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709256741" sldId="312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1581083072" sldId="313"/>
        </pc:sldMkLst>
      </pc:sldChg>
      <pc:sldChg chg="addSp delSp modSp mod">
        <pc:chgData name="wanda wibisono" userId="7688c47db560505e" providerId="LiveId" clId="{2AEF086F-E4E6-40F8-9200-1F3835F165B2}" dt="2022-11-23T03:14:58.400" v="76" actId="1076"/>
        <pc:sldMkLst>
          <pc:docMk/>
          <pc:sldMk cId="3558436622" sldId="314"/>
        </pc:sldMkLst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2AEF086F-E4E6-40F8-9200-1F3835F165B2}" dt="2022-11-23T03:14:09.233" v="18"/>
          <ac:spMkLst>
            <pc:docMk/>
            <pc:sldMk cId="3558436622" sldId="314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6" creationId="{80A36F1E-D6CE-B5E2-F8BD-9DC1172F69D4}"/>
          </ac:spMkLst>
        </pc:spChg>
        <pc:spChg chg="add mod">
          <ac:chgData name="wanda wibisono" userId="7688c47db560505e" providerId="LiveId" clId="{2AEF086F-E4E6-40F8-9200-1F3835F165B2}" dt="2022-11-23T03:14:58.400" v="76" actId="1076"/>
          <ac:spMkLst>
            <pc:docMk/>
            <pc:sldMk cId="3558436622" sldId="314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3:59.451" v="15" actId="478"/>
          <ac:spMkLst>
            <pc:docMk/>
            <pc:sldMk cId="3558436622" sldId="314"/>
            <ac:spMk id="9" creationId="{B4E34D67-CAE4-8434-AEF8-FCE55E7E5F11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0" creationId="{F5C61813-CA4B-FFDF-4151-18D0E32E6365}"/>
          </ac:spMkLst>
        </pc:spChg>
        <pc:spChg chg="del">
          <ac:chgData name="wanda wibisono" userId="7688c47db560505e" providerId="LiveId" clId="{2AEF086F-E4E6-40F8-9200-1F3835F165B2}" dt="2022-11-23T03:13:56.657" v="14" actId="478"/>
          <ac:spMkLst>
            <pc:docMk/>
            <pc:sldMk cId="3558436622" sldId="314"/>
            <ac:spMk id="13" creationId="{A94885FA-3619-9486-1E30-9B751C2BEB11}"/>
          </ac:spMkLst>
        </pc:spChg>
        <pc:spChg chg="add mod">
          <ac:chgData name="wanda wibisono" userId="7688c47db560505e" providerId="LiveId" clId="{2AEF086F-E4E6-40F8-9200-1F3835F165B2}" dt="2022-11-23T03:14:46.050" v="73" actId="1037"/>
          <ac:spMkLst>
            <pc:docMk/>
            <pc:sldMk cId="3558436622" sldId="314"/>
            <ac:spMk id="14" creationId="{BE814289-29AB-79BA-4C7D-0485328BA75A}"/>
          </ac:spMkLst>
        </pc:spChg>
        <pc:spChg chg="add mod">
          <ac:chgData name="wanda wibisono" userId="7688c47db560505e" providerId="LiveId" clId="{2AEF086F-E4E6-40F8-9200-1F3835F165B2}" dt="2022-11-23T03:14:27.868" v="50" actId="1037"/>
          <ac:spMkLst>
            <pc:docMk/>
            <pc:sldMk cId="3558436622" sldId="314"/>
            <ac:spMk id="15" creationId="{26738E41-F509-1335-2E82-C33A03FACE74}"/>
          </ac:spMkLst>
        </pc:spChg>
        <pc:picChg chg="add mod">
          <ac:chgData name="wanda wibisono" userId="7688c47db560505e" providerId="LiveId" clId="{2AEF086F-E4E6-40F8-9200-1F3835F165B2}" dt="2022-11-23T03:14:19.089" v="22" actId="1035"/>
          <ac:picMkLst>
            <pc:docMk/>
            <pc:sldMk cId="3558436622" sldId="314"/>
            <ac:picMk id="2" creationId="{C41BD42F-6A31-54D2-BC3A-AB6547A40D17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8" creationId="{715E2359-EBE5-3F82-BE90-0780F435ECC8}"/>
          </ac:picMkLst>
        </pc:picChg>
        <pc:picChg chg="del">
          <ac:chgData name="wanda wibisono" userId="7688c47db560505e" providerId="LiveId" clId="{2AEF086F-E4E6-40F8-9200-1F3835F165B2}" dt="2022-11-23T03:13:56.657" v="14" actId="478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2AEF086F-E4E6-40F8-9200-1F3835F165B2}" dt="2022-11-23T03:16:51.159" v="122" actId="1076"/>
        <pc:sldMkLst>
          <pc:docMk/>
          <pc:sldMk cId="2056291170" sldId="315"/>
        </pc:sldMkLst>
        <pc:spChg chg="add mod">
          <ac:chgData name="wanda wibisono" userId="7688c47db560505e" providerId="LiveId" clId="{2AEF086F-E4E6-40F8-9200-1F3835F165B2}" dt="2022-11-23T03:16:51.159" v="122" actId="1076"/>
          <ac:spMkLst>
            <pc:docMk/>
            <pc:sldMk cId="2056291170" sldId="315"/>
            <ac:spMk id="3" creationId="{B357E7B4-6237-A867-EBB2-8D62AD43FBB3}"/>
          </ac:spMkLst>
        </pc:spChg>
        <pc:spChg chg="mod">
          <ac:chgData name="wanda wibisono" userId="7688c47db560505e" providerId="LiveId" clId="{2AEF086F-E4E6-40F8-9200-1F3835F165B2}" dt="2022-11-23T03:16:17.939" v="87"/>
          <ac:spMkLst>
            <pc:docMk/>
            <pc:sldMk cId="2056291170" sldId="315"/>
            <ac:spMk id="5" creationId="{8148F0FA-4363-3ED9-8635-29C660034CAC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6" creationId="{80A36F1E-D6CE-B5E2-F8BD-9DC1172F69D4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7" creationId="{DDF764A9-1D7F-8B1F-AB19-731176D67DAD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4" creationId="{BE814289-29AB-79BA-4C7D-0485328BA75A}"/>
          </ac:spMkLst>
        </pc:spChg>
        <pc:spChg chg="del">
          <ac:chgData name="wanda wibisono" userId="7688c47db560505e" providerId="LiveId" clId="{2AEF086F-E4E6-40F8-9200-1F3835F165B2}" dt="2022-11-23T03:15:12.141" v="79" actId="478"/>
          <ac:spMkLst>
            <pc:docMk/>
            <pc:sldMk cId="2056291170" sldId="315"/>
            <ac:spMk id="15" creationId="{26738E41-F509-1335-2E82-C33A03FACE74}"/>
          </ac:spMkLst>
        </pc:spChg>
        <pc:picChg chg="del">
          <ac:chgData name="wanda wibisono" userId="7688c47db560505e" providerId="LiveId" clId="{2AEF086F-E4E6-40F8-9200-1F3835F165B2}" dt="2022-11-23T03:15:12.141" v="79" actId="478"/>
          <ac:picMkLst>
            <pc:docMk/>
            <pc:sldMk cId="2056291170" sldId="315"/>
            <ac:picMk id="2" creationId="{C41BD42F-6A31-54D2-BC3A-AB6547A40D17}"/>
          </ac:picMkLst>
        </pc:picChg>
        <pc:picChg chg="add mod">
          <ac:chgData name="wanda wibisono" userId="7688c47db560505e" providerId="LiveId" clId="{2AEF086F-E4E6-40F8-9200-1F3835F165B2}" dt="2022-11-23T03:16:44.012" v="121" actId="1036"/>
          <ac:picMkLst>
            <pc:docMk/>
            <pc:sldMk cId="2056291170" sldId="315"/>
            <ac:picMk id="8" creationId="{F0DE19E3-F843-FCD0-F1DF-F97260B83210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154752398" sldId="315"/>
        </pc:sldMkLst>
      </pc:sldChg>
      <pc:sldChg chg="add del">
        <pc:chgData name="wanda wibisono" userId="7688c47db560505e" providerId="LiveId" clId="{2AEF086F-E4E6-40F8-9200-1F3835F165B2}" dt="2022-11-23T03:15:13.993" v="80" actId="47"/>
        <pc:sldMkLst>
          <pc:docMk/>
          <pc:sldMk cId="1827874746" sldId="316"/>
        </pc:sldMkLst>
      </pc:sldChg>
      <pc:sldChg chg="addSp delSp modSp add mod">
        <pc:chgData name="wanda wibisono" userId="7688c47db560505e" providerId="LiveId" clId="{2AEF086F-E4E6-40F8-9200-1F3835F165B2}" dt="2022-11-23T03:21:38.294" v="197" actId="20577"/>
        <pc:sldMkLst>
          <pc:docMk/>
          <pc:sldMk cId="3117778798" sldId="316"/>
        </pc:sldMkLst>
        <pc:spChg chg="add mod">
          <ac:chgData name="wanda wibisono" userId="7688c47db560505e" providerId="LiveId" clId="{2AEF086F-E4E6-40F8-9200-1F3835F165B2}" dt="2022-11-23T03:18:32.172" v="144" actId="207"/>
          <ac:spMkLst>
            <pc:docMk/>
            <pc:sldMk cId="3117778798" sldId="316"/>
            <ac:spMk id="2" creationId="{DF8AB631-D141-50D1-5973-1C4746CAEA54}"/>
          </ac:spMkLst>
        </pc:spChg>
        <pc:spChg chg="mod">
          <ac:chgData name="wanda wibisono" userId="7688c47db560505e" providerId="LiveId" clId="{2AEF086F-E4E6-40F8-9200-1F3835F165B2}" dt="2022-11-23T03:21:38.294" v="197" actId="20577"/>
          <ac:spMkLst>
            <pc:docMk/>
            <pc:sldMk cId="3117778798" sldId="316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6" creationId="{1D5BB3AE-DA86-7B30-0514-E61680473538}"/>
          </ac:spMkLst>
        </pc:spChg>
        <pc:spChg chg="add mod">
          <ac:chgData name="wanda wibisono" userId="7688c47db560505e" providerId="LiveId" clId="{2AEF086F-E4E6-40F8-9200-1F3835F165B2}" dt="2022-11-23T03:18:00.417" v="140"/>
          <ac:spMkLst>
            <pc:docMk/>
            <pc:sldMk cId="3117778798" sldId="316"/>
            <ac:spMk id="7" creationId="{B1EFE0DA-3ACC-E499-0C6C-0495551AF3FB}"/>
          </ac:spMkLst>
        </pc:spChg>
        <pc:spChg chg="add mod">
          <ac:chgData name="wanda wibisono" userId="7688c47db560505e" providerId="LiveId" clId="{2AEF086F-E4E6-40F8-9200-1F3835F165B2}" dt="2022-11-23T03:18:22.315" v="142" actId="1076"/>
          <ac:spMkLst>
            <pc:docMk/>
            <pc:sldMk cId="3117778798" sldId="316"/>
            <ac:spMk id="8" creationId="{0AF80D4C-83C7-27B1-8EA9-1EC6AD80268D}"/>
          </ac:spMkLst>
        </pc:spChg>
        <pc:spChg chg="add mod">
          <ac:chgData name="wanda wibisono" userId="7688c47db560505e" providerId="LiveId" clId="{2AEF086F-E4E6-40F8-9200-1F3835F165B2}" dt="2022-11-23T03:20:01.332" v="150" actId="1076"/>
          <ac:spMkLst>
            <pc:docMk/>
            <pc:sldMk cId="3117778798" sldId="316"/>
            <ac:spMk id="10" creationId="{76157D06-1DF6-2E7F-DD1A-FD4855781C8E}"/>
          </ac:spMkLst>
        </pc:spChg>
        <pc:picChg chg="add mod">
          <ac:chgData name="wanda wibisono" userId="7688c47db560505e" providerId="LiveId" clId="{2AEF086F-E4E6-40F8-9200-1F3835F165B2}" dt="2022-11-23T03:19:56.755" v="149" actId="1076"/>
          <ac:picMkLst>
            <pc:docMk/>
            <pc:sldMk cId="3117778798" sldId="316"/>
            <ac:picMk id="3" creationId="{1200D2E5-32F0-F606-5A68-84BBF43FEC7A}"/>
          </ac:picMkLst>
        </pc:picChg>
        <pc:picChg chg="add mod">
          <ac:chgData name="wanda wibisono" userId="7688c47db560505e" providerId="LiveId" clId="{2AEF086F-E4E6-40F8-9200-1F3835F165B2}" dt="2022-11-23T03:18:00.417" v="140"/>
          <ac:picMkLst>
            <pc:docMk/>
            <pc:sldMk cId="3117778798" sldId="316"/>
            <ac:picMk id="9" creationId="{8ECCA8BE-372E-E20E-8E96-571456B9C082}"/>
          </ac:picMkLst>
        </pc:picChg>
        <pc:picChg chg="add del mod">
          <ac:chgData name="wanda wibisono" userId="7688c47db560505e" providerId="LiveId" clId="{2AEF086F-E4E6-40F8-9200-1F3835F165B2}" dt="2022-11-23T03:19:49.095" v="148" actId="478"/>
          <ac:picMkLst>
            <pc:docMk/>
            <pc:sldMk cId="3117778798" sldId="316"/>
            <ac:picMk id="13" creationId="{B46498D5-0673-532B-656D-B7CF8B0A168A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292954383" sldId="316"/>
        </pc:sldMkLst>
      </pc:sldChg>
      <pc:sldChg chg="addSp modSp add mod">
        <pc:chgData name="wanda wibisono" userId="7688c47db560505e" providerId="LiveId" clId="{2AEF086F-E4E6-40F8-9200-1F3835F165B2}" dt="2022-11-23T03:20:36.075" v="182" actId="1035"/>
        <pc:sldMkLst>
          <pc:docMk/>
          <pc:sldMk cId="583848631" sldId="317"/>
        </pc:sldMkLst>
        <pc:spChg chg="mod">
          <ac:chgData name="wanda wibisono" userId="7688c47db560505e" providerId="LiveId" clId="{2AEF086F-E4E6-40F8-9200-1F3835F165B2}" dt="2022-11-23T03:20:21.182" v="153"/>
          <ac:spMkLst>
            <pc:docMk/>
            <pc:sldMk cId="583848631" sldId="317"/>
            <ac:spMk id="5" creationId="{8148F0FA-4363-3ED9-8635-29C660034CAC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5" creationId="{52613FDD-FEC6-19B4-A26E-2F82883A1C5F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7" creationId="{C9B92A09-92EC-BAF6-F8AE-0C1AABA5CD9D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8" creationId="{B5BA6149-0511-608E-F21E-EECCE834D7EA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19" creationId="{4DFFB7F9-EDC0-E85A-934B-E01303ABBBF9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0" creationId="{DEEE782B-23DB-16BE-9671-AF72328C6C32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1" creationId="{6AC08443-CA09-518F-BFE7-3782679E4BF8}"/>
          </ac:spMkLst>
        </pc:spChg>
        <pc:spChg chg="mod">
          <ac:chgData name="wanda wibisono" userId="7688c47db560505e" providerId="LiveId" clId="{2AEF086F-E4E6-40F8-9200-1F3835F165B2}" dt="2022-11-23T03:20:29.909" v="154"/>
          <ac:spMkLst>
            <pc:docMk/>
            <pc:sldMk cId="583848631" sldId="317"/>
            <ac:spMk id="22" creationId="{3BD37229-4792-444E-7910-F0DC4BC96136}"/>
          </ac:spMkLst>
        </pc:spChg>
        <pc:grpChg chg="add mod">
          <ac:chgData name="wanda wibisono" userId="7688c47db560505e" providerId="LiveId" clId="{2AEF086F-E4E6-40F8-9200-1F3835F165B2}" dt="2022-11-23T03:20:36.075" v="182" actId="1035"/>
          <ac:grpSpMkLst>
            <pc:docMk/>
            <pc:sldMk cId="583848631" sldId="317"/>
            <ac:grpSpMk id="14" creationId="{2C4DC400-A6B5-01BE-C622-86BBBE6B549C}"/>
          </ac:grpSpMkLst>
        </pc:grp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2" creationId="{A0903015-E438-449D-39F1-DC840F9BE174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3" creationId="{B65A058F-8F9F-966F-02FE-3EC750DF1EEC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6" creationId="{99D60EBA-4249-C714-D7B0-557211AB03E5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7" creationId="{F7D6A744-8EC0-E7F0-EF37-84DA37D6584E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8" creationId="{372259FF-A63C-77BD-FA5C-310034DCAA72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9" creationId="{1D831603-90C9-BFF9-DE7C-11B229CA09BD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0" creationId="{6BC9548A-575B-EE92-ED9A-52730DDEBA31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1" creationId="{D563DCFA-7661-09F9-1A80-932EB33F4466}"/>
          </ac:picMkLst>
        </pc:picChg>
        <pc:picChg chg="add mod">
          <ac:chgData name="wanda wibisono" userId="7688c47db560505e" providerId="LiveId" clId="{2AEF086F-E4E6-40F8-9200-1F3835F165B2}" dt="2022-11-23T03:20:36.075" v="182" actId="1035"/>
          <ac:picMkLst>
            <pc:docMk/>
            <pc:sldMk cId="583848631" sldId="317"/>
            <ac:picMk id="13" creationId="{30FA96D7-FEC8-36C9-0EF1-E02B7985281C}"/>
          </ac:picMkLst>
        </pc:picChg>
        <pc:picChg chg="mod">
          <ac:chgData name="wanda wibisono" userId="7688c47db560505e" providerId="LiveId" clId="{2AEF086F-E4E6-40F8-9200-1F3835F165B2}" dt="2022-11-23T03:20:29.909" v="154"/>
          <ac:picMkLst>
            <pc:docMk/>
            <pc:sldMk cId="583848631" sldId="317"/>
            <ac:picMk id="16" creationId="{938A2B4E-D106-68CF-1D76-CC0BE37F1A46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4200600824" sldId="317"/>
        </pc:sldMkLst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722607256" sldId="318"/>
        </pc:sldMkLst>
      </pc:sldChg>
      <pc:sldChg chg="addSp modSp add mod">
        <pc:chgData name="wanda wibisono" userId="7688c47db560505e" providerId="LiveId" clId="{2AEF086F-E4E6-40F8-9200-1F3835F165B2}" dt="2022-11-23T03:22:21.899" v="205" actId="403"/>
        <pc:sldMkLst>
          <pc:docMk/>
          <pc:sldMk cId="2921661656" sldId="318"/>
        </pc:sldMkLst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3" creationId="{714BC501-DFC2-C2EB-6D94-AAB59372355D}"/>
          </ac:spMkLst>
        </pc:spChg>
        <pc:spChg chg="mod">
          <ac:chgData name="wanda wibisono" userId="7688c47db560505e" providerId="LiveId" clId="{2AEF086F-E4E6-40F8-9200-1F3835F165B2}" dt="2022-11-23T03:21:30.505" v="196" actId="20577"/>
          <ac:spMkLst>
            <pc:docMk/>
            <pc:sldMk cId="2921661656" sldId="318"/>
            <ac:spMk id="5" creationId="{8148F0FA-4363-3ED9-8635-29C660034CAC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6" creationId="{BC1D63E2-F637-8364-B92D-965F8C497C9E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8" creationId="{C28EFE05-139B-46E3-0709-F745E8F03763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9" creationId="{6416BD9E-2D2B-AEA1-9D26-3ECD66CA5961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0" creationId="{A376F364-34B1-FF13-AC9A-ECE927C00456}"/>
          </ac:spMkLst>
        </pc:spChg>
        <pc:spChg chg="add mod">
          <ac:chgData name="wanda wibisono" userId="7688c47db560505e" providerId="LiveId" clId="{2AEF086F-E4E6-40F8-9200-1F3835F165B2}" dt="2022-11-23T03:22:01.955" v="201" actId="1035"/>
          <ac:spMkLst>
            <pc:docMk/>
            <pc:sldMk cId="2921661656" sldId="318"/>
            <ac:spMk id="11" creationId="{A77C3A60-1877-9583-B2DD-6069B61BC0BC}"/>
          </ac:spMkLst>
        </pc:spChg>
        <pc:spChg chg="add mod">
          <ac:chgData name="wanda wibisono" userId="7688c47db560505e" providerId="LiveId" clId="{2AEF086F-E4E6-40F8-9200-1F3835F165B2}" dt="2022-11-23T03:22:21.899" v="205" actId="403"/>
          <ac:spMkLst>
            <pc:docMk/>
            <pc:sldMk cId="2921661656" sldId="318"/>
            <ac:spMk id="13" creationId="{975D979F-C377-4DE8-9027-6DC30DD68FC3}"/>
          </ac:spMkLst>
        </pc:spChg>
        <pc:picChg chg="add mod">
          <ac:chgData name="wanda wibisono" userId="7688c47db560505e" providerId="LiveId" clId="{2AEF086F-E4E6-40F8-9200-1F3835F165B2}" dt="2022-11-23T03:22:01.955" v="201" actId="1035"/>
          <ac:picMkLst>
            <pc:docMk/>
            <pc:sldMk cId="2921661656" sldId="318"/>
            <ac:picMk id="2" creationId="{01E05937-E034-80DA-0019-C74F82B42239}"/>
          </ac:picMkLst>
        </pc:picChg>
        <pc:picChg chg="add mod">
          <ac:chgData name="wanda wibisono" userId="7688c47db560505e" providerId="LiveId" clId="{2AEF086F-E4E6-40F8-9200-1F3835F165B2}" dt="2022-11-23T03:22:05.694" v="202" actId="1076"/>
          <ac:picMkLst>
            <pc:docMk/>
            <pc:sldMk cId="2921661656" sldId="318"/>
            <ac:picMk id="7" creationId="{9B573D67-A74B-C400-CA93-06CEFAED6FF2}"/>
          </ac:picMkLst>
        </pc:picChg>
      </pc:sldChg>
      <pc:sldChg chg="addSp modSp add mod">
        <pc:chgData name="wanda wibisono" userId="7688c47db560505e" providerId="LiveId" clId="{2AEF086F-E4E6-40F8-9200-1F3835F165B2}" dt="2022-11-23T03:27:40.104" v="232" actId="1035"/>
        <pc:sldMkLst>
          <pc:docMk/>
          <pc:sldMk cId="1363025185" sldId="319"/>
        </pc:sldMkLst>
        <pc:spChg chg="mod">
          <ac:chgData name="wanda wibisono" userId="7688c47db560505e" providerId="LiveId" clId="{2AEF086F-E4E6-40F8-9200-1F3835F165B2}" dt="2022-11-23T03:27:31.886" v="208"/>
          <ac:spMkLst>
            <pc:docMk/>
            <pc:sldMk cId="1363025185" sldId="319"/>
            <ac:spMk id="5" creationId="{8148F0FA-4363-3ED9-8635-29C660034CAC}"/>
          </ac:spMkLst>
        </pc:sp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2" creationId="{E3EF0496-D7B0-F601-74F3-2E1363207F1B}"/>
          </ac:picMkLst>
        </pc:picChg>
        <pc:picChg chg="add mod">
          <ac:chgData name="wanda wibisono" userId="7688c47db560505e" providerId="LiveId" clId="{2AEF086F-E4E6-40F8-9200-1F3835F165B2}" dt="2022-11-23T03:27:40.104" v="232" actId="1035"/>
          <ac:picMkLst>
            <pc:docMk/>
            <pc:sldMk cId="1363025185" sldId="319"/>
            <ac:picMk id="3" creationId="{174B3821-D065-C4BB-601D-8B18C69D0483}"/>
          </ac:picMkLst>
        </pc:picChg>
      </pc:sldChg>
      <pc:sldChg chg="del">
        <pc:chgData name="wanda wibisono" userId="7688c47db560505e" providerId="LiveId" clId="{2AEF086F-E4E6-40F8-9200-1F3835F165B2}" dt="2022-11-23T03:13:46.814" v="12" actId="47"/>
        <pc:sldMkLst>
          <pc:docMk/>
          <pc:sldMk cId="3113843303" sldId="319"/>
        </pc:sldMkLst>
      </pc:sldChg>
      <pc:sldMasterChg chg="modSldLayout">
        <pc:chgData name="wanda wibisono" userId="7688c47db560505e" providerId="LiveId" clId="{2AEF086F-E4E6-40F8-9200-1F3835F165B2}" dt="2022-11-23T03:16:06.166" v="84" actId="478"/>
        <pc:sldMasterMkLst>
          <pc:docMk/>
          <pc:sldMasterMk cId="2299449284" sldId="2147483648"/>
        </pc:sldMasterMkLst>
        <pc:sldLayoutChg chg="delSp mod">
          <pc:chgData name="wanda wibisono" userId="7688c47db560505e" providerId="LiveId" clId="{2AEF086F-E4E6-40F8-9200-1F3835F165B2}" dt="2022-11-23T03:16:06.166" v="84" actId="478"/>
          <pc:sldLayoutMkLst>
            <pc:docMk/>
            <pc:sldMasterMk cId="2299449284" sldId="2147483648"/>
            <pc:sldLayoutMk cId="3517686461" sldId="2147483650"/>
          </pc:sldLayoutMkLst>
          <pc:picChg chg="del">
            <ac:chgData name="wanda wibisono" userId="7688c47db560505e" providerId="LiveId" clId="{2AEF086F-E4E6-40F8-9200-1F3835F165B2}" dt="2022-11-23T03:16:06.166" v="84" actId="478"/>
            <ac:picMkLst>
              <pc:docMk/>
              <pc:sldMasterMk cId="2299449284" sldId="2147483648"/>
              <pc:sldLayoutMk cId="3517686461" sldId="2147483650"/>
              <ac:picMk id="5" creationId="{0337313D-1888-F805-4213-A1759B7EACB9}"/>
            </ac:picMkLst>
          </pc:picChg>
        </pc:sldLayoutChg>
      </pc:sldMasterChg>
    </pc:docChg>
  </pc:docChgLst>
  <pc:docChgLst>
    <pc:chgData name="wanda wibisono" userId="7688c47db560505e" providerId="LiveId" clId="{1E309D5E-3F0E-485A-882D-3EB370554D11}"/>
    <pc:docChg chg="undo custSel addSld delSld modSld">
      <pc:chgData name="wanda wibisono" userId="7688c47db560505e" providerId="LiveId" clId="{1E309D5E-3F0E-485A-882D-3EB370554D11}" dt="2022-11-22T08:10:57.945" v="463"/>
      <pc:docMkLst>
        <pc:docMk/>
      </pc:docMkLst>
      <pc:sldChg chg="addSp modSp mod">
        <pc:chgData name="wanda wibisono" userId="7688c47db560505e" providerId="LiveId" clId="{1E309D5E-3F0E-485A-882D-3EB370554D11}" dt="2022-11-22T04:36:41.886" v="17" actId="1038"/>
        <pc:sldMkLst>
          <pc:docMk/>
          <pc:sldMk cId="3966697125" sldId="257"/>
        </pc:sldMkLst>
        <pc:spChg chg="mod">
          <ac:chgData name="wanda wibisono" userId="7688c47db560505e" providerId="LiveId" clId="{1E309D5E-3F0E-485A-882D-3EB370554D11}" dt="2022-11-22T04:36:41.886" v="17" actId="1038"/>
          <ac:spMkLst>
            <pc:docMk/>
            <pc:sldMk cId="3966697125" sldId="257"/>
            <ac:spMk id="2" creationId="{93F3197A-80F2-BA84-61BB-9C82BD5BECD4}"/>
          </ac:spMkLst>
        </pc:spChg>
        <pc:picChg chg="add mod">
          <ac:chgData name="wanda wibisono" userId="7688c47db560505e" providerId="LiveId" clId="{1E309D5E-3F0E-485A-882D-3EB370554D11}" dt="2022-11-22T04:36:29.197" v="9" actId="1076"/>
          <ac:picMkLst>
            <pc:docMk/>
            <pc:sldMk cId="3966697125" sldId="257"/>
            <ac:picMk id="4" creationId="{47B0D436-C96B-46D5-5DA7-742C15CADB16}"/>
          </ac:picMkLst>
        </pc:picChg>
      </pc:sldChg>
      <pc:sldChg chg="addSp delSp modSp mod delAnim">
        <pc:chgData name="wanda wibisono" userId="7688c47db560505e" providerId="LiveId" clId="{1E309D5E-3F0E-485A-882D-3EB370554D11}" dt="2022-11-22T04:46:55.154" v="119" actId="1035"/>
        <pc:sldMkLst>
          <pc:docMk/>
          <pc:sldMk cId="950485698" sldId="274"/>
        </pc:sldMkLst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3" creationId="{64EA0E5B-296A-1B0F-BF92-C5590647CF92}"/>
          </ac:spMkLst>
        </pc:spChg>
        <pc:spChg chg="mod">
          <ac:chgData name="wanda wibisono" userId="7688c47db560505e" providerId="LiveId" clId="{1E309D5E-3F0E-485A-882D-3EB370554D11}" dt="2022-11-22T04:39:17.410" v="25" actId="20577"/>
          <ac:spMkLst>
            <pc:docMk/>
            <pc:sldMk cId="950485698" sldId="274"/>
            <ac:spMk id="5" creationId="{8148F0FA-4363-3ED9-8635-29C660034CAC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7" creationId="{03944C54-3B3D-F719-582F-5A6C4EC8E7EF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8" creationId="{EB96CBF6-F589-1DE5-5340-AD45E12A50AA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9" creationId="{C9526112-D189-F905-8FA0-27781B237473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10" creationId="{E33E3F9C-79CA-F692-0C2A-E4D88F44A3BA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11" creationId="{576B4A1F-8435-844A-3985-0E7BCE09A9D1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2" creationId="{CEA5C074-A0F4-592E-C049-81F9D95DCFAA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4" creationId="{B6F177E6-4667-EBE2-031F-1D1450DAB5EB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16" creationId="{E1711D5C-8B17-358B-317E-1E048D286587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19" creationId="{00000000-0000-0000-0000-000000000000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0" creationId="{10CDAABC-6E29-B26A-1C40-9DDC849E2D18}"/>
          </ac:spMkLst>
        </pc:spChg>
        <pc:spChg chg="del mod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1" creationId="{4C639938-A75C-9CF6-1BE5-07F8EA7FE848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2" creationId="{FB604A1E-4A6A-D58A-83E8-60890B14236C}"/>
          </ac:spMkLst>
        </pc:spChg>
        <pc:spChg chg="del">
          <ac:chgData name="wanda wibisono" userId="7688c47db560505e" providerId="LiveId" clId="{1E309D5E-3F0E-485A-882D-3EB370554D11}" dt="2022-11-22T04:39:34.950" v="27" actId="478"/>
          <ac:spMkLst>
            <pc:docMk/>
            <pc:sldMk cId="950485698" sldId="274"/>
            <ac:spMk id="23" creationId="{F8741902-7F95-4F56-6D82-E48952DF0F7A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0" creationId="{5FCDFE58-B5A8-4E49-473C-3CEE1D7C2ECD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4" creationId="{4FF0A64F-F1B1-5B88-72DE-D5A44BA69897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38" creationId="{8A1BE2B5-8CDA-8AD3-C0B1-E5DC7BC228E6}"/>
          </ac:spMkLst>
        </pc:spChg>
        <pc:spChg chg="mod">
          <ac:chgData name="wanda wibisono" userId="7688c47db560505e" providerId="LiveId" clId="{1E309D5E-3F0E-485A-882D-3EB370554D11}" dt="2022-11-22T04:39:56.168" v="29"/>
          <ac:spMkLst>
            <pc:docMk/>
            <pc:sldMk cId="950485698" sldId="274"/>
            <ac:spMk id="42" creationId="{E3BA116F-4E32-40DB-28CF-5AA099B4A30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4" creationId="{AF88AD4E-F64D-87C1-D7F2-CEF2EA123E7B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5" creationId="{6C03C1FD-DF3A-E5E9-5934-8510DBE8E4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6" creationId="{726A4421-4862-DBC6-52D7-72D7CCAB6C45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7" creationId="{62A1EA7C-00EE-8569-B084-A7BF6FC0F7F0}"/>
          </ac:spMkLst>
        </pc:spChg>
        <pc:spChg chg="add mod">
          <ac:chgData name="wanda wibisono" userId="7688c47db560505e" providerId="LiveId" clId="{1E309D5E-3F0E-485A-882D-3EB370554D11}" dt="2022-11-22T04:40:04.034" v="51" actId="1035"/>
          <ac:spMkLst>
            <pc:docMk/>
            <pc:sldMk cId="950485698" sldId="274"/>
            <ac:spMk id="48" creationId="{A90ADDA0-2889-9B35-037E-C20F6C672C57}"/>
          </ac:spMkLst>
        </pc:spChg>
        <pc:spChg chg="add mod">
          <ac:chgData name="wanda wibisono" userId="7688c47db560505e" providerId="LiveId" clId="{1E309D5E-3F0E-485A-882D-3EB370554D11}" dt="2022-11-22T04:45:25.229" v="104" actId="1036"/>
          <ac:spMkLst>
            <pc:docMk/>
            <pc:sldMk cId="950485698" sldId="274"/>
            <ac:spMk id="49" creationId="{58AAEEFD-AC37-6132-8CE0-5DABBB08054E}"/>
          </ac:spMkLst>
        </pc:spChg>
        <pc:spChg chg="add mod">
          <ac:chgData name="wanda wibisono" userId="7688c47db560505e" providerId="LiveId" clId="{1E309D5E-3F0E-485A-882D-3EB370554D11}" dt="2022-11-22T04:45:30.476" v="106" actId="14100"/>
          <ac:spMkLst>
            <pc:docMk/>
            <pc:sldMk cId="950485698" sldId="274"/>
            <ac:spMk id="50" creationId="{B199418F-9BE5-3509-2C1C-C8E3CD99C9C8}"/>
          </ac:spMkLst>
        </pc:spChg>
        <pc:spChg chg="add mod">
          <ac:chgData name="wanda wibisono" userId="7688c47db560505e" providerId="LiveId" clId="{1E309D5E-3F0E-485A-882D-3EB370554D11}" dt="2022-11-22T04:46:55.154" v="119" actId="1035"/>
          <ac:spMkLst>
            <pc:docMk/>
            <pc:sldMk cId="950485698" sldId="274"/>
            <ac:spMk id="51" creationId="{49458543-0E24-9894-95E4-427BE5493126}"/>
          </ac:spMkLst>
        </pc:spChg>
        <pc:spChg chg="add mod">
          <ac:chgData name="wanda wibisono" userId="7688c47db560505e" providerId="LiveId" clId="{1E309D5E-3F0E-485A-882D-3EB370554D11}" dt="2022-11-22T04:46:46.367" v="112" actId="1037"/>
          <ac:spMkLst>
            <pc:docMk/>
            <pc:sldMk cId="950485698" sldId="274"/>
            <ac:spMk id="52" creationId="{B8E4EA77-D06E-0609-2708-3F3E82299D08}"/>
          </ac:spMkLst>
        </pc:spChg>
        <pc:spChg chg="add del mod">
          <ac:chgData name="wanda wibisono" userId="7688c47db560505e" providerId="LiveId" clId="{1E309D5E-3F0E-485A-882D-3EB370554D11}" dt="2022-11-22T04:44:56.628" v="94" actId="478"/>
          <ac:spMkLst>
            <pc:docMk/>
            <pc:sldMk cId="950485698" sldId="274"/>
            <ac:spMk id="53" creationId="{909864DB-5272-E8BC-D328-8E90F90EB5D4}"/>
          </ac:spMkLst>
        </pc:spChg>
        <pc:spChg chg="add mod">
          <ac:chgData name="wanda wibisono" userId="7688c47db560505e" providerId="LiveId" clId="{1E309D5E-3F0E-485A-882D-3EB370554D11}" dt="2022-11-22T04:40:15.146" v="53" actId="1076"/>
          <ac:spMkLst>
            <pc:docMk/>
            <pc:sldMk cId="950485698" sldId="274"/>
            <ac:spMk id="54" creationId="{3079C477-D590-9538-B1DF-D8B4542BFAC6}"/>
          </ac:spMkLst>
        </pc:spChg>
        <pc:spChg chg="add mod">
          <ac:chgData name="wanda wibisono" userId="7688c47db560505e" providerId="LiveId" clId="{1E309D5E-3F0E-485A-882D-3EB370554D11}" dt="2022-11-22T04:45:38.493" v="109" actId="1035"/>
          <ac:spMkLst>
            <pc:docMk/>
            <pc:sldMk cId="950485698" sldId="274"/>
            <ac:spMk id="55" creationId="{6AB9C7E3-4374-18E6-52AE-9139A40DCD92}"/>
          </ac:spMkLst>
        </pc:spChg>
        <pc:spChg chg="add del mod">
          <ac:chgData name="wanda wibisono" userId="7688c47db560505e" providerId="LiveId" clId="{1E309D5E-3F0E-485A-882D-3EB370554D11}" dt="2022-11-22T04:44:22.105" v="78"/>
          <ac:spMkLst>
            <pc:docMk/>
            <pc:sldMk cId="950485698" sldId="274"/>
            <ac:spMk id="56" creationId="{40A6DF80-04A8-39EC-FBE2-2E87A5BA28B0}"/>
          </ac:spMkLst>
        </pc:spChg>
        <pc:spChg chg="add del mod">
          <ac:chgData name="wanda wibisono" userId="7688c47db560505e" providerId="LiveId" clId="{1E309D5E-3F0E-485A-882D-3EB370554D11}" dt="2022-11-22T04:44:33.452" v="80"/>
          <ac:spMkLst>
            <pc:docMk/>
            <pc:sldMk cId="950485698" sldId="274"/>
            <ac:spMk id="57" creationId="{477406F4-FCCF-CB2F-F9B7-9B503829902E}"/>
          </ac:spMkLst>
        </pc:spChg>
        <pc:spChg chg="add mod">
          <ac:chgData name="wanda wibisono" userId="7688c47db560505e" providerId="LiveId" clId="{1E309D5E-3F0E-485A-882D-3EB370554D11}" dt="2022-11-22T04:45:07.640" v="95" actId="1076"/>
          <ac:spMkLst>
            <pc:docMk/>
            <pc:sldMk cId="950485698" sldId="274"/>
            <ac:spMk id="58" creationId="{FB6E27CB-BBF7-62EA-815B-C7B18F2B6E74}"/>
          </ac:spMkLst>
        </pc:s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3" creationId="{9DD78AC7-A825-2A3C-B215-B766C20EEF6E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18" creationId="{383F440F-7BCA-D7EA-4F58-D0DD6274E187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2" creationId="{96DEA267-E65B-243F-A683-23AC9CCC889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36" creationId="{E25AE16E-E987-93F6-3781-F294035B7355}"/>
          </ac:grpSpMkLst>
        </pc:grpChg>
        <pc:grpChg chg="add mod">
          <ac:chgData name="wanda wibisono" userId="7688c47db560505e" providerId="LiveId" clId="{1E309D5E-3F0E-485A-882D-3EB370554D11}" dt="2022-11-22T04:40:04.034" v="51" actId="1035"/>
          <ac:grpSpMkLst>
            <pc:docMk/>
            <pc:sldMk cId="950485698" sldId="274"/>
            <ac:grpSpMk id="40" creationId="{74077331-7AE8-1A7F-B53D-6FCB970CEBF9}"/>
          </ac:grpSpMkLst>
        </pc:grpChg>
        <pc:picChg chg="del mod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6" creationId="{ECA3D94D-C221-629E-9FC9-F3A46E1D46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5" creationId="{05079BFE-76EA-7F82-D1F2-D8301EFCA7FB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17" creationId="{90B18DDF-3847-1345-EE06-6CEA10A2A587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4" creationId="{B9367B8A-1B6E-D2C1-5A50-23CA4373D8FD}"/>
          </ac:picMkLst>
        </pc:picChg>
        <pc:picChg chg="del">
          <ac:chgData name="wanda wibisono" userId="7688c47db560505e" providerId="LiveId" clId="{1E309D5E-3F0E-485A-882D-3EB370554D11}" dt="2022-11-22T04:39:36.253" v="28" actId="478"/>
          <ac:picMkLst>
            <pc:docMk/>
            <pc:sldMk cId="950485698" sldId="274"/>
            <ac:picMk id="25" creationId="{C6B043C3-B26D-E6C9-335F-A8484FE5E7FB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6" creationId="{9EE9CF6C-A06A-3443-A22D-C9BBE7159DE6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7" creationId="{9E5BCC55-85D4-026B-7471-69FBEB9AAAB4}"/>
          </ac:picMkLst>
        </pc:picChg>
        <pc:picChg chg="del">
          <ac:chgData name="wanda wibisono" userId="7688c47db560505e" providerId="LiveId" clId="{1E309D5E-3F0E-485A-882D-3EB370554D11}" dt="2022-11-22T04:39:34.950" v="27" actId="478"/>
          <ac:picMkLst>
            <pc:docMk/>
            <pc:sldMk cId="950485698" sldId="274"/>
            <ac:picMk id="28" creationId="{C9EC83DE-507F-145E-52EE-F0E49F9E26C8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29" creationId="{2AC70DAC-D12A-B123-A873-228A0B44FDA9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1" creationId="{D31326B1-059B-BB9E-CC2E-5991DA248C52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3" creationId="{DB9A4524-7879-45DC-27BB-F5C84646A72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5" creationId="{5D4227EA-08F4-AFA6-DFA5-B47AC090CF6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7" creationId="{CE141BA9-02F5-6C97-5ECA-88E1FCAF6D1A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39" creationId="{2B5C3F2A-459B-4DE4-8EE1-328BA89E0E61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1" creationId="{98AE143C-9054-1F6E-D682-C7CBD5AD05EF}"/>
          </ac:picMkLst>
        </pc:picChg>
        <pc:picChg chg="mod">
          <ac:chgData name="wanda wibisono" userId="7688c47db560505e" providerId="LiveId" clId="{1E309D5E-3F0E-485A-882D-3EB370554D11}" dt="2022-11-22T04:39:56.168" v="29"/>
          <ac:picMkLst>
            <pc:docMk/>
            <pc:sldMk cId="950485698" sldId="274"/>
            <ac:picMk id="43" creationId="{748E6D5E-A43E-895B-2810-9E035E98E541}"/>
          </ac:picMkLst>
        </pc:picChg>
      </pc:sldChg>
      <pc:sldChg chg="del">
        <pc:chgData name="wanda wibisono" userId="7688c47db560505e" providerId="LiveId" clId="{1E309D5E-3F0E-485A-882D-3EB370554D11}" dt="2022-11-22T04:48:03.708" v="121" actId="47"/>
        <pc:sldMkLst>
          <pc:docMk/>
          <pc:sldMk cId="4034604247" sldId="302"/>
        </pc:sldMkLst>
      </pc:sldChg>
      <pc:sldChg chg="del">
        <pc:chgData name="wanda wibisono" userId="7688c47db560505e" providerId="LiveId" clId="{1E309D5E-3F0E-485A-882D-3EB370554D11}" dt="2022-11-22T04:48:14.291" v="125" actId="47"/>
        <pc:sldMkLst>
          <pc:docMk/>
          <pc:sldMk cId="1874264831" sldId="305"/>
        </pc:sldMkLst>
      </pc:sldChg>
      <pc:sldChg chg="del">
        <pc:chgData name="wanda wibisono" userId="7688c47db560505e" providerId="LiveId" clId="{1E309D5E-3F0E-485A-882D-3EB370554D11}" dt="2022-11-22T04:48:01.400" v="120" actId="47"/>
        <pc:sldMkLst>
          <pc:docMk/>
          <pc:sldMk cId="1368049782" sldId="306"/>
        </pc:sldMkLst>
      </pc:sldChg>
      <pc:sldChg chg="del">
        <pc:chgData name="wanda wibisono" userId="7688c47db560505e" providerId="LiveId" clId="{1E309D5E-3F0E-485A-882D-3EB370554D11}" dt="2022-11-22T04:38:58.013" v="18" actId="47"/>
        <pc:sldMkLst>
          <pc:docMk/>
          <pc:sldMk cId="2323258126" sldId="307"/>
        </pc:sldMkLst>
      </pc:sldChg>
      <pc:sldChg chg="addSp delSp modSp mod">
        <pc:chgData name="wanda wibisono" userId="7688c47db560505e" providerId="LiveId" clId="{1E309D5E-3F0E-485A-882D-3EB370554D11}" dt="2022-11-22T04:49:19.188" v="156" actId="207"/>
        <pc:sldMkLst>
          <pc:docMk/>
          <pc:sldMk cId="1526918007" sldId="308"/>
        </pc:sldMkLst>
        <pc:spChg chg="add mod">
          <ac:chgData name="wanda wibisono" userId="7688c47db560505e" providerId="LiveId" clId="{1E309D5E-3F0E-485A-882D-3EB370554D11}" dt="2022-11-22T04:49:19.188" v="156" actId="207"/>
          <ac:spMkLst>
            <pc:docMk/>
            <pc:sldMk cId="1526918007" sldId="308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8:33.712" v="132" actId="20577"/>
          <ac:spMkLst>
            <pc:docMk/>
            <pc:sldMk cId="1526918007" sldId="308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4:48:59.004" v="154" actId="1038"/>
          <ac:spMkLst>
            <pc:docMk/>
            <pc:sldMk cId="1526918007" sldId="308"/>
            <ac:spMk id="7" creationId="{E41131BA-16CE-E63B-E2C4-82EE0BED63A2}"/>
          </ac:spMkLst>
        </pc:spChg>
        <pc:picChg chg="del">
          <ac:chgData name="wanda wibisono" userId="7688c47db560505e" providerId="LiveId" clId="{1E309D5E-3F0E-485A-882D-3EB370554D11}" dt="2022-11-22T04:48:43.461" v="133" actId="478"/>
          <ac:picMkLst>
            <pc:docMk/>
            <pc:sldMk cId="1526918007" sldId="308"/>
            <ac:picMk id="3" creationId="{FE0C83BC-77C5-9406-FB16-A908C1769F23}"/>
          </ac:picMkLst>
        </pc:picChg>
        <pc:picChg chg="add mod">
          <ac:chgData name="wanda wibisono" userId="7688c47db560505e" providerId="LiveId" clId="{1E309D5E-3F0E-485A-882D-3EB370554D11}" dt="2022-11-22T04:48:49.332" v="134"/>
          <ac:picMkLst>
            <pc:docMk/>
            <pc:sldMk cId="1526918007" sldId="308"/>
            <ac:picMk id="6" creationId="{AE7B9CDD-1E8D-C5F6-42ED-9CF542685354}"/>
          </ac:picMkLst>
        </pc:picChg>
      </pc:sldChg>
      <pc:sldChg chg="addSp delSp modSp add mod">
        <pc:chgData name="wanda wibisono" userId="7688c47db560505e" providerId="LiveId" clId="{1E309D5E-3F0E-485A-882D-3EB370554D11}" dt="2022-11-22T04:50:34.018" v="181" actId="1038"/>
        <pc:sldMkLst>
          <pc:docMk/>
          <pc:sldMk cId="737997982" sldId="309"/>
        </pc:sldMkLst>
        <pc:spChg chg="del">
          <ac:chgData name="wanda wibisono" userId="7688c47db560505e" providerId="LiveId" clId="{1E309D5E-3F0E-485A-882D-3EB370554D11}" dt="2022-11-22T04:50:04.548" v="165" actId="478"/>
          <ac:spMkLst>
            <pc:docMk/>
            <pc:sldMk cId="737997982" sldId="309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49:50.040" v="161" actId="14100"/>
          <ac:spMkLst>
            <pc:docMk/>
            <pc:sldMk cId="737997982" sldId="309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0:03.069" v="164" actId="478"/>
          <ac:spMkLst>
            <pc:docMk/>
            <pc:sldMk cId="737997982" sldId="309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9" creationId="{7C687410-E4F0-CEA4-15B0-D59DD9A4207B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3" creationId="{3FE8FF17-6305-1FEC-3EEC-C6D57D3A8D1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6" creationId="{82BF59FF-E1DA-3DC9-DD74-1E4838BAD76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19" creationId="{EB02BC87-D450-5C78-DB00-94F8F8E569DE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2" creationId="{A5DEE683-5F59-3F87-4C31-BA4590549A46}"/>
          </ac:spMkLst>
        </pc:spChg>
        <pc:spChg chg="mod">
          <ac:chgData name="wanda wibisono" userId="7688c47db560505e" providerId="LiveId" clId="{1E309D5E-3F0E-485A-882D-3EB370554D11}" dt="2022-11-22T04:50:10.333" v="166"/>
          <ac:spMkLst>
            <pc:docMk/>
            <pc:sldMk cId="737997982" sldId="309"/>
            <ac:spMk id="25" creationId="{359D9BA3-583A-313A-49D8-AE0FF5032600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7" creationId="{CA85CBAA-A4E8-361F-3382-32180E86880C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8" creationId="{2F317D4B-0F0C-9A62-ACEB-21EBC3C31A96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29" creationId="{A2151DB6-1128-F2BA-B271-F07E7EB7ED6F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0" creationId="{3ADAC6DC-3941-90CD-0A06-FE21CA4BF3D7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1" creationId="{B79BC7D5-037F-E743-2ACF-871A000012B3}"/>
          </ac:spMkLst>
        </pc:spChg>
        <pc:spChg chg="add mod">
          <ac:chgData name="wanda wibisono" userId="7688c47db560505e" providerId="LiveId" clId="{1E309D5E-3F0E-485A-882D-3EB370554D11}" dt="2022-11-22T04:50:18.412" v="167"/>
          <ac:spMkLst>
            <pc:docMk/>
            <pc:sldMk cId="737997982" sldId="309"/>
            <ac:spMk id="32" creationId="{65C68EF9-B895-7F69-6283-5908393E324C}"/>
          </ac:spMkLst>
        </pc:s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8" creationId="{46073704-2F9E-14E0-E09F-6FC514E4FC2F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1" creationId="{6B716136-FB52-9FC4-73E3-B65FA04F50AA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5" creationId="{D7F42BB9-9DC1-719C-2525-DC0F687FE193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18" creationId="{66C8662E-1BF5-65A6-64A7-FDAE30108FF0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1" creationId="{90CEAB34-725C-08CB-C834-11B8C363001D}"/>
          </ac:grpSpMkLst>
        </pc:grpChg>
        <pc:grpChg chg="add mod">
          <ac:chgData name="wanda wibisono" userId="7688c47db560505e" providerId="LiveId" clId="{1E309D5E-3F0E-485A-882D-3EB370554D11}" dt="2022-11-22T04:50:34.018" v="181" actId="1038"/>
          <ac:grpSpMkLst>
            <pc:docMk/>
            <pc:sldMk cId="737997982" sldId="309"/>
            <ac:grpSpMk id="24" creationId="{B66A845A-5DE2-0F65-A4D2-54A3225EDA2A}"/>
          </ac:grpSpMkLst>
        </pc:grpChg>
        <pc:picChg chg="add mod">
          <ac:chgData name="wanda wibisono" userId="7688c47db560505e" providerId="LiveId" clId="{1E309D5E-3F0E-485A-882D-3EB370554D11}" dt="2022-11-22T04:50:34.018" v="181" actId="1038"/>
          <ac:picMkLst>
            <pc:docMk/>
            <pc:sldMk cId="737997982" sldId="309"/>
            <ac:picMk id="3" creationId="{20C2A503-B85A-5455-B29E-AFCE69C70185}"/>
          </ac:picMkLst>
        </pc:picChg>
        <pc:picChg chg="del">
          <ac:chgData name="wanda wibisono" userId="7688c47db560505e" providerId="LiveId" clId="{1E309D5E-3F0E-485A-882D-3EB370554D11}" dt="2022-11-22T04:50:01.013" v="163" actId="478"/>
          <ac:picMkLst>
            <pc:docMk/>
            <pc:sldMk cId="737997982" sldId="309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0" creationId="{9E2B1215-5202-8CFF-C731-DAC39CC76B8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4" creationId="{1FCF08A6-E4A3-D948-73C2-10DA1714ED54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17" creationId="{15E4F68D-C567-EC9F-E04B-8CD15E1F1F3E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0" creationId="{E2C606A4-C868-B457-205C-87C79E47D6E3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3" creationId="{AA6A8D67-1986-2468-5886-85A1BED3E0C5}"/>
          </ac:picMkLst>
        </pc:picChg>
        <pc:picChg chg="mod">
          <ac:chgData name="wanda wibisono" userId="7688c47db560505e" providerId="LiveId" clId="{1E309D5E-3F0E-485A-882D-3EB370554D11}" dt="2022-11-22T04:50:10.333" v="166"/>
          <ac:picMkLst>
            <pc:docMk/>
            <pc:sldMk cId="737997982" sldId="309"/>
            <ac:picMk id="26" creationId="{1EA1B277-7181-7CEA-0556-692DE6D4BDC0}"/>
          </ac:picMkLst>
        </pc:picChg>
      </pc:sldChg>
      <pc:sldChg chg="del">
        <pc:chgData name="wanda wibisono" userId="7688c47db560505e" providerId="LiveId" clId="{1E309D5E-3F0E-485A-882D-3EB370554D11}" dt="2022-11-22T04:48:18.168" v="126" actId="47"/>
        <pc:sldMkLst>
          <pc:docMk/>
          <pc:sldMk cId="1693771698" sldId="309"/>
        </pc:sldMkLst>
      </pc:sldChg>
      <pc:sldChg chg="addSp delSp modSp add mod">
        <pc:chgData name="wanda wibisono" userId="7688c47db560505e" providerId="LiveId" clId="{1E309D5E-3F0E-485A-882D-3EB370554D11}" dt="2022-11-22T04:53:56.387" v="230" actId="207"/>
        <pc:sldMkLst>
          <pc:docMk/>
          <pc:sldMk cId="1500979940" sldId="310"/>
        </pc:sldMkLst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3" creationId="{9B60051E-D754-484C-53E5-88742A5DCE14}"/>
          </ac:spMkLst>
        </pc:spChg>
        <pc:spChg chg="mod">
          <ac:chgData name="wanda wibisono" userId="7688c47db560505e" providerId="LiveId" clId="{1E309D5E-3F0E-485A-882D-3EB370554D11}" dt="2022-11-22T04:52:21.833" v="194" actId="120"/>
          <ac:spMkLst>
            <pc:docMk/>
            <pc:sldMk cId="1500979940" sldId="310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2:30.025" v="195" actId="478"/>
          <ac:spMkLst>
            <pc:docMk/>
            <pc:sldMk cId="1500979940" sldId="310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8" creationId="{4FDAA2D6-C2C7-2110-A513-448A6839B54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9" creationId="{E742F89E-9025-93DB-8FD3-C33DC76E23C1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0" creationId="{12F418F7-6192-D35C-8877-6E082A4A7314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1" creationId="{D85088FD-90B8-7EE4-FD75-4944E44CE6DF}"/>
          </ac:spMkLst>
        </pc:spChg>
        <pc:spChg chg="add mod">
          <ac:chgData name="wanda wibisono" userId="7688c47db560505e" providerId="LiveId" clId="{1E309D5E-3F0E-485A-882D-3EB370554D11}" dt="2022-11-22T04:53:06.561" v="202" actId="1076"/>
          <ac:spMkLst>
            <pc:docMk/>
            <pc:sldMk cId="1500979940" sldId="310"/>
            <ac:spMk id="13" creationId="{EA9BF220-FD6A-02F4-9221-B9415A1DBDCC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4" creationId="{B4185D58-3CDA-1205-D949-86E6A4CED37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5" creationId="{15271F8B-5A58-E1FE-90CB-1A08BA954DED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6" creationId="{D5B60808-543E-BA88-3875-2326882BADE0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7" creationId="{10CE24D1-B1AF-F331-D202-346914AA7A12}"/>
          </ac:spMkLst>
        </pc:spChg>
        <pc:spChg chg="add mod">
          <ac:chgData name="wanda wibisono" userId="7688c47db560505e" providerId="LiveId" clId="{1E309D5E-3F0E-485A-882D-3EB370554D11}" dt="2022-11-22T04:53:56.387" v="230" actId="207"/>
          <ac:spMkLst>
            <pc:docMk/>
            <pc:sldMk cId="1500979940" sldId="310"/>
            <ac:spMk id="18" creationId="{3BFFF418-EE2D-E449-CD35-A17D3F46722F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19" creationId="{BB966F7B-A948-24EF-D87A-3EFAE4C429E5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0" creationId="{4E1F436B-7F78-160B-C3F5-7C20AF73479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1" creationId="{14832A88-EEE9-16AC-BE7D-73961CCFDA06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2" creationId="{7B33AF86-225C-5AE9-39C8-7900F800CB2E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3" creationId="{6CAB2FB1-ED73-7FB6-7E4D-597C978149F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4" creationId="{DEBFFC89-8A6D-FBDD-7345-5567702E1CBB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5" creationId="{B5C6D217-0FA5-6050-1296-430E34E67C57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6" creationId="{003C2C3B-8BDE-9CD8-9DB9-B165AB373DD4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7" creationId="{156285F8-A249-929D-AA05-14542AE3EDF9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8" creationId="{4B014385-FCD2-355B-8F9A-E5A942A5864D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29" creationId="{BB48D68D-9260-FEDE-F61E-E2B35DE09BAC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0" creationId="{39BFA3DE-C96B-C346-D518-8B73EFDD4B6A}"/>
          </ac:spMkLst>
        </pc:spChg>
        <pc:spChg chg="add mod">
          <ac:chgData name="wanda wibisono" userId="7688c47db560505e" providerId="LiveId" clId="{1E309D5E-3F0E-485A-882D-3EB370554D11}" dt="2022-11-22T04:52:46.556" v="196"/>
          <ac:spMkLst>
            <pc:docMk/>
            <pc:sldMk cId="1500979940" sldId="310"/>
            <ac:spMk id="31" creationId="{0364DF06-C031-E3A0-4019-555427C83A39}"/>
          </ac:spMkLst>
        </pc:spChg>
        <pc:spChg chg="add mod ord">
          <ac:chgData name="wanda wibisono" userId="7688c47db560505e" providerId="LiveId" clId="{1E309D5E-3F0E-485A-882D-3EB370554D11}" dt="2022-11-22T04:53:09.515" v="204" actId="1076"/>
          <ac:spMkLst>
            <pc:docMk/>
            <pc:sldMk cId="1500979940" sldId="310"/>
            <ac:spMk id="33" creationId="{B51E8C97-1C9F-764B-31D7-54227F16560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4" creationId="{F0A43BCD-2A28-57A6-E4F0-6140580FC264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5" creationId="{C5454810-DBF8-AC57-0B22-D6A77B36514F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6" creationId="{CAB5326A-0B45-CF87-AEAC-366C81DC35BA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7" creationId="{EF0CE50F-8DD4-CE22-8E64-A51346BCD4D2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8" creationId="{E3F87BAF-FA59-0A6A-809E-59DA5FE2EB0C}"/>
          </ac:spMkLst>
        </pc:spChg>
        <pc:spChg chg="add mod ord">
          <ac:chgData name="wanda wibisono" userId="7688c47db560505e" providerId="LiveId" clId="{1E309D5E-3F0E-485A-882D-3EB370554D11}" dt="2022-11-22T04:53:02.868" v="200" actId="171"/>
          <ac:spMkLst>
            <pc:docMk/>
            <pc:sldMk cId="1500979940" sldId="310"/>
            <ac:spMk id="39" creationId="{097D0A9A-7A02-1E0A-85EF-D50EB643C722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0" creationId="{D3A3985A-35C7-FC04-BACE-BC93BF9C491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1" creationId="{102F11B7-D90F-EFEB-042A-8034DF0C5476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2" creationId="{932C9AE3-01D8-14CC-3651-975E60F1EF4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3" creationId="{AEC82549-055D-9344-155E-8621B0335165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4" creationId="{A2B7FBB6-BBBC-4BD0-8982-A89350685F0B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5" creationId="{F90F6830-DA39-F05A-51E4-7125E950652F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6" creationId="{E1AB1DCD-0AC8-102D-41B2-52BA1094A987}"/>
          </ac:spMkLst>
        </pc:spChg>
        <pc:spChg chg="add mod">
          <ac:chgData name="wanda wibisono" userId="7688c47db560505e" providerId="LiveId" clId="{1E309D5E-3F0E-485A-882D-3EB370554D11}" dt="2022-11-22T04:53:31.490" v="229" actId="1036"/>
          <ac:spMkLst>
            <pc:docMk/>
            <pc:sldMk cId="1500979940" sldId="310"/>
            <ac:spMk id="47" creationId="{184A03A5-54A9-C373-9388-A58580C34990}"/>
          </ac:spMkLst>
        </pc:spChg>
        <pc:picChg chg="del">
          <ac:chgData name="wanda wibisono" userId="7688c47db560505e" providerId="LiveId" clId="{1E309D5E-3F0E-485A-882D-3EB370554D11}" dt="2022-11-22T04:52:30.025" v="195" actId="478"/>
          <ac:picMkLst>
            <pc:docMk/>
            <pc:sldMk cId="1500979940" sldId="310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2:46.556" v="196"/>
          <ac:picMkLst>
            <pc:docMk/>
            <pc:sldMk cId="1500979940" sldId="310"/>
            <ac:picMk id="32" creationId="{9007BE22-0B76-49B6-3901-C6E051B74F79}"/>
          </ac:picMkLst>
        </pc:picChg>
      </pc:sldChg>
      <pc:sldChg chg="del">
        <pc:chgData name="wanda wibisono" userId="7688c47db560505e" providerId="LiveId" clId="{1E309D5E-3F0E-485A-882D-3EB370554D11}" dt="2022-11-22T04:48:11.371" v="124" actId="47"/>
        <pc:sldMkLst>
          <pc:docMk/>
          <pc:sldMk cId="3478926818" sldId="310"/>
        </pc:sldMkLst>
      </pc:sldChg>
      <pc:sldChg chg="del">
        <pc:chgData name="wanda wibisono" userId="7688c47db560505e" providerId="LiveId" clId="{1E309D5E-3F0E-485A-882D-3EB370554D11}" dt="2022-11-22T04:48:10.476" v="123" actId="47"/>
        <pc:sldMkLst>
          <pc:docMk/>
          <pc:sldMk cId="1331333951" sldId="311"/>
        </pc:sldMkLst>
      </pc:sldChg>
      <pc:sldChg chg="addSp delSp modSp add mod">
        <pc:chgData name="wanda wibisono" userId="7688c47db560505e" providerId="LiveId" clId="{1E309D5E-3F0E-485A-882D-3EB370554D11}" dt="2022-11-22T04:55:19.334" v="240"/>
        <pc:sldMkLst>
          <pc:docMk/>
          <pc:sldMk cId="1724590240" sldId="311"/>
        </pc:sldMkLst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4:47.160" v="235" actId="20577"/>
          <ac:spMkLst>
            <pc:docMk/>
            <pc:sldMk cId="1724590240" sldId="311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4:52.451" v="237" actId="478"/>
          <ac:spMkLst>
            <pc:docMk/>
            <pc:sldMk cId="1724590240" sldId="311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4:56.864" v="238"/>
          <ac:spMkLst>
            <pc:docMk/>
            <pc:sldMk cId="1724590240" sldId="311"/>
            <ac:spMk id="11" creationId="{7428E6D4-7A16-97DA-DB4B-988363B20C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1" creationId="{807F3EA0-CB8C-9C1D-278C-5AD29A9D86D0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2" creationId="{AA34EDE1-3588-000D-E163-9D5C1272339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3" creationId="{ACB8C659-787D-BE82-FE92-2B2B04804738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4" creationId="{BAE69F92-4EB3-6A96-2702-6D85B16C810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5" creationId="{7DA42AEF-BA2E-1AB2-B27F-DD5D36EF9243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6" creationId="{35BA801F-E168-2D02-A6C5-8E2DD798AF01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7" creationId="{18AA923E-E50C-A5E2-3C30-24EB63C20DDB}"/>
          </ac:spMkLst>
        </pc:spChg>
        <pc:spChg chg="add mod">
          <ac:chgData name="wanda wibisono" userId="7688c47db560505e" providerId="LiveId" clId="{1E309D5E-3F0E-485A-882D-3EB370554D11}" dt="2022-11-22T04:55:19.334" v="240"/>
          <ac:spMkLst>
            <pc:docMk/>
            <pc:sldMk cId="1724590240" sldId="311"/>
            <ac:spMk id="28" creationId="{CB948B0C-9B94-8B0C-B7C4-A8ED42B4578D}"/>
          </ac:spMkLst>
        </pc:spChg>
        <pc:grpChg chg="add 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3" creationId="{E5CBCBDD-DE0C-90CD-6029-6D5A25FC490D}"/>
          </ac:grpSpMkLst>
        </pc:grpChg>
        <pc:grpChg chg="mod">
          <ac:chgData name="wanda wibisono" userId="7688c47db560505e" providerId="LiveId" clId="{1E309D5E-3F0E-485A-882D-3EB370554D11}" dt="2022-11-22T04:54:56.864" v="238"/>
          <ac:grpSpMkLst>
            <pc:docMk/>
            <pc:sldMk cId="1724590240" sldId="311"/>
            <ac:grpSpMk id="8" creationId="{640FD191-0CB7-9E6B-DB29-802961EFE243}"/>
          </ac:grpSpMkLst>
        </pc:grpChg>
        <pc:picChg chg="del">
          <ac:chgData name="wanda wibisono" userId="7688c47db560505e" providerId="LiveId" clId="{1E309D5E-3F0E-485A-882D-3EB370554D11}" dt="2022-11-22T04:54:50.235" v="236" actId="478"/>
          <ac:picMkLst>
            <pc:docMk/>
            <pc:sldMk cId="1724590240" sldId="311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9" creationId="{2EC01AD4-8C9B-9576-9175-0BECFE27C7DA}"/>
          </ac:picMkLst>
        </pc:picChg>
        <pc:picChg chg="mod">
          <ac:chgData name="wanda wibisono" userId="7688c47db560505e" providerId="LiveId" clId="{1E309D5E-3F0E-485A-882D-3EB370554D11}" dt="2022-11-22T04:54:56.864" v="238"/>
          <ac:picMkLst>
            <pc:docMk/>
            <pc:sldMk cId="1724590240" sldId="311"/>
            <ac:picMk id="10" creationId="{A1E87ED5-FDC5-A5FA-F520-04A758A0BFEF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3" creationId="{20556561-B8D0-432E-F471-C7C5FD07A5E7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4" creationId="{A26AAA60-5654-C3D0-C006-43FDC368E8C6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5" creationId="{000B3AA4-5DF5-3574-DB03-5A855EA60F32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6" creationId="{EA660570-144C-9E47-3D98-F7F329285055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7" creationId="{A9B74931-5736-7E9F-77A3-A514CE6B127D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8" creationId="{33037D86-7B84-BB1A-07E7-729EDDA9551A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19" creationId="{E3594241-D840-EE3D-14AC-17FDDD675B10}"/>
          </ac:picMkLst>
        </pc:picChg>
        <pc:picChg chg="add mod">
          <ac:chgData name="wanda wibisono" userId="7688c47db560505e" providerId="LiveId" clId="{1E309D5E-3F0E-485A-882D-3EB370554D11}" dt="2022-11-22T04:55:04.291" v="239"/>
          <ac:picMkLst>
            <pc:docMk/>
            <pc:sldMk cId="1724590240" sldId="311"/>
            <ac:picMk id="20" creationId="{419C73CE-91B6-2B7C-1E59-ED7B106D7640}"/>
          </ac:picMkLst>
        </pc:picChg>
      </pc:sldChg>
      <pc:sldChg chg="addSp delSp modSp add mod">
        <pc:chgData name="wanda wibisono" userId="7688c47db560505e" providerId="LiveId" clId="{1E309D5E-3F0E-485A-882D-3EB370554D11}" dt="2022-11-22T04:56:31.829" v="276" actId="1038"/>
        <pc:sldMkLst>
          <pc:docMk/>
          <pc:sldMk cId="1709256741" sldId="312"/>
        </pc:sldMkLst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6:15.483" v="246" actId="20577"/>
          <ac:spMkLst>
            <pc:docMk/>
            <pc:sldMk cId="1709256741" sldId="312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6:03.904" v="242" actId="478"/>
          <ac:spMkLst>
            <pc:docMk/>
            <pc:sldMk cId="1709256741" sldId="312"/>
            <ac:spMk id="7" creationId="{E41131BA-16CE-E63B-E2C4-82EE0BED63A2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8" creationId="{B85C56A2-A00C-AB79-1EE2-C661554BC1D7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9" creationId="{B1B7BE4C-5F68-5DE3-3368-969276D788CC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3" creationId="{8FC0F754-D8E9-F99E-B9FF-D29D241B6C25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4" creationId="{8A54EAA4-0F7D-53F8-30D5-829CEAD6C27B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5" creationId="{3096DB4F-6062-049F-BAE2-A0E6CD23C264}"/>
          </ac:spMkLst>
        </pc:spChg>
        <pc:spChg chg="add mod">
          <ac:chgData name="wanda wibisono" userId="7688c47db560505e" providerId="LiveId" clId="{1E309D5E-3F0E-485A-882D-3EB370554D11}" dt="2022-11-22T04:56:31.829" v="276" actId="1038"/>
          <ac:spMkLst>
            <pc:docMk/>
            <pc:sldMk cId="1709256741" sldId="312"/>
            <ac:spMk id="16" creationId="{9D26F30F-B277-3833-2830-7FD5AF3729A8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18" creationId="{B00C5D39-673A-BCBF-F402-12C10E9DEA85}"/>
          </ac:spMkLst>
        </pc:spChg>
        <pc:spChg chg="mod">
          <ac:chgData name="wanda wibisono" userId="7688c47db560505e" providerId="LiveId" clId="{1E309D5E-3F0E-485A-882D-3EB370554D11}" dt="2022-11-22T04:56:25.309" v="247"/>
          <ac:spMkLst>
            <pc:docMk/>
            <pc:sldMk cId="1709256741" sldId="312"/>
            <ac:spMk id="21" creationId="{7E39D17C-1ED9-56B5-130C-416E79E48FB0}"/>
          </ac:spMkLst>
        </pc:s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3" creationId="{17283933-CFD1-14CE-9F02-4FAB5E899F18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17" creationId="{3D5A137D-A98F-1C58-A914-231BE91892EE}"/>
          </ac:grpSpMkLst>
        </pc:grpChg>
        <pc:grpChg chg="add mod">
          <ac:chgData name="wanda wibisono" userId="7688c47db560505e" providerId="LiveId" clId="{1E309D5E-3F0E-485A-882D-3EB370554D11}" dt="2022-11-22T04:56:31.829" v="276" actId="1038"/>
          <ac:grpSpMkLst>
            <pc:docMk/>
            <pc:sldMk cId="1709256741" sldId="312"/>
            <ac:grpSpMk id="20" creationId="{10B0ED2E-2366-EE5D-A454-BFB9665624B5}"/>
          </ac:grpSpMkLst>
        </pc:grpChg>
        <pc:picChg chg="del">
          <ac:chgData name="wanda wibisono" userId="7688c47db560505e" providerId="LiveId" clId="{1E309D5E-3F0E-485A-882D-3EB370554D11}" dt="2022-11-22T04:56:03.904" v="242" actId="478"/>
          <ac:picMkLst>
            <pc:docMk/>
            <pc:sldMk cId="1709256741" sldId="312"/>
            <ac:picMk id="6" creationId="{AE7B9CDD-1E8D-C5F6-42ED-9CF542685354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0" creationId="{277BCB15-32AA-D50A-7601-C650A54BD195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1" creationId="{1B98417F-21FB-8A25-EE32-49E66AC1E00F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19" creationId="{19FE00B7-9444-F42F-D4C4-F54B442B6DDD}"/>
          </ac:picMkLst>
        </pc:picChg>
        <pc:picChg chg="mod">
          <ac:chgData name="wanda wibisono" userId="7688c47db560505e" providerId="LiveId" clId="{1E309D5E-3F0E-485A-882D-3EB370554D11}" dt="2022-11-22T04:56:25.309" v="247"/>
          <ac:picMkLst>
            <pc:docMk/>
            <pc:sldMk cId="1709256741" sldId="312"/>
            <ac:picMk id="22" creationId="{694CA059-F1C9-2CB9-8C06-FA091EE9DA35}"/>
          </ac:picMkLst>
        </pc:picChg>
      </pc:sldChg>
      <pc:sldChg chg="del">
        <pc:chgData name="wanda wibisono" userId="7688c47db560505e" providerId="LiveId" clId="{1E309D5E-3F0E-485A-882D-3EB370554D11}" dt="2022-11-22T04:48:09.471" v="122" actId="47"/>
        <pc:sldMkLst>
          <pc:docMk/>
          <pc:sldMk cId="3378621856" sldId="312"/>
        </pc:sldMkLst>
      </pc:sldChg>
      <pc:sldChg chg="addSp delSp modSp add mod">
        <pc:chgData name="wanda wibisono" userId="7688c47db560505e" providerId="LiveId" clId="{1E309D5E-3F0E-485A-882D-3EB370554D11}" dt="2022-11-22T04:57:41.912" v="302" actId="1037"/>
        <pc:sldMkLst>
          <pc:docMk/>
          <pc:sldMk cId="1581083072" sldId="313"/>
        </pc:sldMkLst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2" creationId="{4B61F460-2174-EE3E-8993-A1AEDEE3A87E}"/>
          </ac:spMkLst>
        </pc:spChg>
        <pc:spChg chg="mod">
          <ac:chgData name="wanda wibisono" userId="7688c47db560505e" providerId="LiveId" clId="{1E309D5E-3F0E-485A-882D-3EB370554D11}" dt="2022-11-22T04:57:01.074" v="281" actId="20577"/>
          <ac:spMkLst>
            <pc:docMk/>
            <pc:sldMk cId="1581083072" sldId="313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7:07.361" v="282" actId="478"/>
          <ac:spMkLst>
            <pc:docMk/>
            <pc:sldMk cId="1581083072" sldId="313"/>
            <ac:spMk id="7" creationId="{E41131BA-16CE-E63B-E2C4-82EE0BED63A2}"/>
          </ac:spMkLst>
        </pc:sp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3" creationId="{52B92920-5A33-94D7-E493-FDACBE6F167F}"/>
          </ac:picMkLst>
        </pc:picChg>
        <pc:picChg chg="del">
          <ac:chgData name="wanda wibisono" userId="7688c47db560505e" providerId="LiveId" clId="{1E309D5E-3F0E-485A-882D-3EB370554D11}" dt="2022-11-22T04:57:07.361" v="282" actId="478"/>
          <ac:picMkLst>
            <pc:docMk/>
            <pc:sldMk cId="1581083072" sldId="313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8" creationId="{7F2CBBBF-A16C-95CE-047B-899C4721DE9F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9" creationId="{2FAB0CC9-A27F-C596-7162-7A0404D8A49A}"/>
          </ac:picMkLst>
        </pc:picChg>
        <pc:picChg chg="add mod">
          <ac:chgData name="wanda wibisono" userId="7688c47db560505e" providerId="LiveId" clId="{1E309D5E-3F0E-485A-882D-3EB370554D11}" dt="2022-11-22T04:57:41.912" v="302" actId="1037"/>
          <ac:picMkLst>
            <pc:docMk/>
            <pc:sldMk cId="1581083072" sldId="313"/>
            <ac:picMk id="10" creationId="{0DB757EA-F7E4-B3DF-9C04-5E932DDEB4A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1" creationId="{16378B1C-399A-8F18-5DF3-8C6DFD054A6B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3" creationId="{93DA0FDB-EEC7-E2F9-3FD2-82D11769100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4" creationId="{B293CAA5-04D0-E278-1B4F-558071B9E3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5" creationId="{D4E0CAC7-A7F9-9D0C-4A23-7EE95A15D894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6" creationId="{D0953760-8BDB-27F6-BC9A-6605733C8B8D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7" creationId="{23618244-AC7E-BCC4-52FE-4DA64E9AE1D2}"/>
          </ac:picMkLst>
        </pc:picChg>
        <pc:picChg chg="add mod">
          <ac:chgData name="wanda wibisono" userId="7688c47db560505e" providerId="LiveId" clId="{1E309D5E-3F0E-485A-882D-3EB370554D11}" dt="2022-11-22T04:57:14.822" v="283"/>
          <ac:picMkLst>
            <pc:docMk/>
            <pc:sldMk cId="1581083072" sldId="313"/>
            <ac:picMk id="18" creationId="{399B0973-1AF7-082D-83D7-004051131CEB}"/>
          </ac:picMkLst>
        </pc:picChg>
        <pc:picChg chg="add mod">
          <ac:chgData name="wanda wibisono" userId="7688c47db560505e" providerId="LiveId" clId="{1E309D5E-3F0E-485A-882D-3EB370554D11}" dt="2022-11-22T04:57:33.257" v="289" actId="1037"/>
          <ac:picMkLst>
            <pc:docMk/>
            <pc:sldMk cId="1581083072" sldId="313"/>
            <ac:picMk id="19" creationId="{37BC7C7D-2994-388A-470B-1E8A1FDA32BA}"/>
          </ac:picMkLst>
        </pc:picChg>
      </pc:sldChg>
      <pc:sldChg chg="addSp delSp modSp add mod">
        <pc:chgData name="wanda wibisono" userId="7688c47db560505e" providerId="LiveId" clId="{1E309D5E-3F0E-485A-882D-3EB370554D11}" dt="2022-11-22T04:58:42.367" v="312" actId="1076"/>
        <pc:sldMkLst>
          <pc:docMk/>
          <pc:sldMk cId="3558436622" sldId="314"/>
        </pc:sldMkLst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2" creationId="{4B61F460-2174-EE3E-8993-A1AEDEE3A87E}"/>
          </ac:spMkLst>
        </pc:spChg>
        <pc:spChg chg="add mod">
          <ac:chgData name="wanda wibisono" userId="7688c47db560505e" providerId="LiveId" clId="{1E309D5E-3F0E-485A-882D-3EB370554D11}" dt="2022-11-22T04:58:24.532" v="310" actId="207"/>
          <ac:spMkLst>
            <pc:docMk/>
            <pc:sldMk cId="3558436622" sldId="314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8:02.129" v="307" actId="20577"/>
          <ac:spMkLst>
            <pc:docMk/>
            <pc:sldMk cId="3558436622" sldId="314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8:05.850" v="308" actId="478"/>
          <ac:spMkLst>
            <pc:docMk/>
            <pc:sldMk cId="3558436622" sldId="314"/>
            <ac:spMk id="7" creationId="{E41131BA-16CE-E63B-E2C4-82EE0BED63A2}"/>
          </ac:spMkLst>
        </pc:spChg>
        <pc:spChg chg="add mod">
          <ac:chgData name="wanda wibisono" userId="7688c47db560505e" providerId="LiveId" clId="{1E309D5E-3F0E-485A-882D-3EB370554D11}" dt="2022-11-22T04:58:42.367" v="312" actId="1076"/>
          <ac:spMkLst>
            <pc:docMk/>
            <pc:sldMk cId="3558436622" sldId="314"/>
            <ac:spMk id="9" creationId="{B4E34D67-CAE4-8434-AEF8-FCE55E7E5F11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0" creationId="{F5C61813-CA4B-FFDF-4151-18D0E32E6365}"/>
          </ac:spMkLst>
        </pc:spChg>
        <pc:spChg chg="add mod">
          <ac:chgData name="wanda wibisono" userId="7688c47db560505e" providerId="LiveId" clId="{1E309D5E-3F0E-485A-882D-3EB370554D11}" dt="2022-11-22T04:58:11.676" v="309"/>
          <ac:spMkLst>
            <pc:docMk/>
            <pc:sldMk cId="3558436622" sldId="314"/>
            <ac:spMk id="13" creationId="{A94885FA-3619-9486-1E30-9B751C2BEB11}"/>
          </ac:spMkLst>
        </pc:spChg>
        <pc:picChg chg="del">
          <ac:chgData name="wanda wibisono" userId="7688c47db560505e" providerId="LiveId" clId="{1E309D5E-3F0E-485A-882D-3EB370554D11}" dt="2022-11-22T04:58:05.850" v="308" actId="478"/>
          <ac:picMkLst>
            <pc:docMk/>
            <pc:sldMk cId="3558436622" sldId="314"/>
            <ac:picMk id="6" creationId="{AE7B9CDD-1E8D-C5F6-42ED-9CF542685354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8" creationId="{715E2359-EBE5-3F82-BE90-0780F435ECC8}"/>
          </ac:picMkLst>
        </pc:picChg>
        <pc:picChg chg="add mod">
          <ac:chgData name="wanda wibisono" userId="7688c47db560505e" providerId="LiveId" clId="{1E309D5E-3F0E-485A-882D-3EB370554D11}" dt="2022-11-22T04:58:11.676" v="309"/>
          <ac:picMkLst>
            <pc:docMk/>
            <pc:sldMk cId="3558436622" sldId="314"/>
            <ac:picMk id="11" creationId="{8525D157-F130-4551-57C6-CB461A45F6CF}"/>
          </ac:picMkLst>
        </pc:picChg>
      </pc:sldChg>
      <pc:sldChg chg="addSp delSp modSp add mod">
        <pc:chgData name="wanda wibisono" userId="7688c47db560505e" providerId="LiveId" clId="{1E309D5E-3F0E-485A-882D-3EB370554D11}" dt="2022-11-22T04:59:48.971" v="341" actId="1036"/>
        <pc:sldMkLst>
          <pc:docMk/>
          <pc:sldMk cId="4154752398" sldId="315"/>
        </pc:sldMkLst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4:59:18.334" v="317" actId="20577"/>
          <ac:spMkLst>
            <pc:docMk/>
            <pc:sldMk cId="4154752398" sldId="315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4:59:40.191" v="320" actId="478"/>
          <ac:spMkLst>
            <pc:docMk/>
            <pc:sldMk cId="4154752398" sldId="315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17" creationId="{DD5E94CB-DAF1-E749-A345-01775FD1D00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19" creationId="{C67B83D6-BE63-5A24-FA53-D7A543D93D0E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20" creationId="{BC45408B-B2EE-16CB-1AA1-532B99F0D1B2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2" creationId="{D8CA2BEE-1E2C-87D5-C0F0-A38BF5803621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5" creationId="{566DD70B-A028-06C2-1AF2-567FDD7406C0}"/>
          </ac:spMkLst>
        </pc:spChg>
        <pc:spChg chg="mod">
          <ac:chgData name="wanda wibisono" userId="7688c47db560505e" providerId="LiveId" clId="{1E309D5E-3F0E-485A-882D-3EB370554D11}" dt="2022-11-22T04:59:34.226" v="318"/>
          <ac:spMkLst>
            <pc:docMk/>
            <pc:sldMk cId="4154752398" sldId="315"/>
            <ac:spMk id="28" creationId="{607BC819-2F4D-BE5D-BDD6-7D8014FFF4FA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0" creationId="{2BC264DC-E7EF-3135-6D50-7F282B721B0F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1" creationId="{A04276E5-B916-2507-B56E-104B6A1E7508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2" creationId="{B6C86F52-4C5C-D1C3-EF3C-9D1F2CDF07F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3" creationId="{F9FA2DAA-9FA7-1512-8615-54115997F4ED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4" creationId="{15D4C90B-BF8A-7F36-D0E0-60307F615BBB}"/>
          </ac:spMkLst>
        </pc:spChg>
        <pc:spChg chg="add del mod">
          <ac:chgData name="wanda wibisono" userId="7688c47db560505e" providerId="LiveId" clId="{1E309D5E-3F0E-485A-882D-3EB370554D11}" dt="2022-11-22T04:59:35.313" v="319"/>
          <ac:spMkLst>
            <pc:docMk/>
            <pc:sldMk cId="4154752398" sldId="315"/>
            <ac:spMk id="35" creationId="{6505A286-2697-7FAE-0C83-2AA7390AE722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2" creationId="{B96D2139-ED45-E019-2DCE-B2F9B19BC94F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4" creationId="{AEA31E6A-D0FD-BF97-A953-4F5CB6BA72E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45" creationId="{4FE46732-5850-57FC-1CE1-44B43AF16FF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47" creationId="{87701E41-9A4E-F56D-8B68-CF27108BA966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0" creationId="{0C06034C-AB37-D1DC-0E22-94A82967D973}"/>
          </ac:spMkLst>
        </pc:spChg>
        <pc:spChg chg="mod">
          <ac:chgData name="wanda wibisono" userId="7688c47db560505e" providerId="LiveId" clId="{1E309D5E-3F0E-485A-882D-3EB370554D11}" dt="2022-11-22T04:59:40.929" v="321"/>
          <ac:spMkLst>
            <pc:docMk/>
            <pc:sldMk cId="4154752398" sldId="315"/>
            <ac:spMk id="53" creationId="{89C9B428-D3C7-4201-CECA-E4E3FC8C66DE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5" creationId="{D6508E09-7D23-3FC7-A3C3-731F0DE15846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6" creationId="{8800E6C1-6E4F-61C7-7AB7-ABD72C5208D9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7" creationId="{A95C7099-B79B-B57F-AFB2-C4EA1B6B9B22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8" creationId="{6155C245-B131-FD8E-B9ED-3BB8F5A7E92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59" creationId="{B2CBEA2F-1719-41DC-1F2B-111626728BE1}"/>
          </ac:spMkLst>
        </pc:spChg>
        <pc:spChg chg="add mod">
          <ac:chgData name="wanda wibisono" userId="7688c47db560505e" providerId="LiveId" clId="{1E309D5E-3F0E-485A-882D-3EB370554D11}" dt="2022-11-22T04:59:48.971" v="341" actId="1036"/>
          <ac:spMkLst>
            <pc:docMk/>
            <pc:sldMk cId="4154752398" sldId="315"/>
            <ac:spMk id="60" creationId="{E3BDE99B-75E4-39FD-6517-EDAC35F43A0F}"/>
          </ac:spMkLst>
        </pc:s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16" creationId="{34BF6D08-3BFB-A953-B5C1-0608E435DFD4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1" creationId="{C78F6F91-C15D-AEDB-A31F-90F78849837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4" creationId="{509A6D7A-5743-376E-AAF4-3240C5D9259A}"/>
          </ac:grpSpMkLst>
        </pc:grpChg>
        <pc:grpChg chg="add del mod">
          <ac:chgData name="wanda wibisono" userId="7688c47db560505e" providerId="LiveId" clId="{1E309D5E-3F0E-485A-882D-3EB370554D11}" dt="2022-11-22T04:59:35.313" v="319"/>
          <ac:grpSpMkLst>
            <pc:docMk/>
            <pc:sldMk cId="4154752398" sldId="315"/>
            <ac:grpSpMk id="27" creationId="{51C397DA-C9F8-082F-14B3-299305EEFF84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1" creationId="{C16BCEE2-3CCB-3211-0748-4B299430498A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6" creationId="{B6C504AB-4140-216C-D886-BB7841C47270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49" creationId="{41CE7C2F-6D31-43C2-D629-518505C4DF2D}"/>
          </ac:grpSpMkLst>
        </pc:grpChg>
        <pc:grpChg chg="add mod">
          <ac:chgData name="wanda wibisono" userId="7688c47db560505e" providerId="LiveId" clId="{1E309D5E-3F0E-485A-882D-3EB370554D11}" dt="2022-11-22T04:59:48.971" v="341" actId="1036"/>
          <ac:grpSpMkLst>
            <pc:docMk/>
            <pc:sldMk cId="4154752398" sldId="315"/>
            <ac:grpSpMk id="52" creationId="{D915F2ED-3411-9272-DC70-2F864925D0F8}"/>
          </ac:grpSpMkLst>
        </pc:grp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6" creationId="{64FD55EB-76B1-8DB6-A8C2-95738E8C908A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7" creationId="{DB7A084A-F1D2-3C60-9AAE-30A23DE3FC51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4:59:40.191" v="320" actId="478"/>
          <ac:picMkLst>
            <pc:docMk/>
            <pc:sldMk cId="4154752398" sldId="315"/>
            <ac:picMk id="11" creationId="{8525D157-F130-4551-57C6-CB461A45F6CF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4" creationId="{D38682CA-4B24-04A7-224A-E41CB71D5D6B}"/>
          </ac:picMkLst>
        </pc:picChg>
        <pc:picChg chg="add del mod">
          <ac:chgData name="wanda wibisono" userId="7688c47db560505e" providerId="LiveId" clId="{1E309D5E-3F0E-485A-882D-3EB370554D11}" dt="2022-11-22T04:59:35.313" v="319"/>
          <ac:picMkLst>
            <pc:docMk/>
            <pc:sldMk cId="4154752398" sldId="315"/>
            <ac:picMk id="15" creationId="{9EDC3189-1E0B-9175-9777-35FB487D315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18" creationId="{E5258C92-C0F2-C82C-710E-5CAE62A91F5F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3" creationId="{3A756935-9676-E738-A079-C05D3CB5DD98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6" creationId="{7099DA86-9195-448D-EFA8-18E2C657002C}"/>
          </ac:picMkLst>
        </pc:picChg>
        <pc:picChg chg="mod">
          <ac:chgData name="wanda wibisono" userId="7688c47db560505e" providerId="LiveId" clId="{1E309D5E-3F0E-485A-882D-3EB370554D11}" dt="2022-11-22T04:59:34.226" v="318"/>
          <ac:picMkLst>
            <pc:docMk/>
            <pc:sldMk cId="4154752398" sldId="315"/>
            <ac:picMk id="29" creationId="{45B19C5F-01E0-4AFD-70EC-755E566598C4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7" creationId="{F3BD4C7B-D852-F7B2-99D1-BA89A545D51F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8" creationId="{E15B0FC5-EC0C-1BED-73F7-C38856256308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39" creationId="{B3775C81-3120-84F3-7435-E569F0FC3D6C}"/>
          </ac:picMkLst>
        </pc:picChg>
        <pc:picChg chg="add mod">
          <ac:chgData name="wanda wibisono" userId="7688c47db560505e" providerId="LiveId" clId="{1E309D5E-3F0E-485A-882D-3EB370554D11}" dt="2022-11-22T04:59:48.971" v="341" actId="1036"/>
          <ac:picMkLst>
            <pc:docMk/>
            <pc:sldMk cId="4154752398" sldId="315"/>
            <ac:picMk id="40" creationId="{634310DC-A013-28EB-AE75-A043C6B8201D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3" creationId="{517DD1F4-3D43-8E5F-CED3-29B41ADC727F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48" creationId="{339FAD63-A82D-26EF-956D-8E1EC2E79589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1" creationId="{109B3C90-8067-10DE-A4ED-29C741B14085}"/>
          </ac:picMkLst>
        </pc:picChg>
        <pc:picChg chg="mod">
          <ac:chgData name="wanda wibisono" userId="7688c47db560505e" providerId="LiveId" clId="{1E309D5E-3F0E-485A-882D-3EB370554D11}" dt="2022-11-22T04:59:40.929" v="321"/>
          <ac:picMkLst>
            <pc:docMk/>
            <pc:sldMk cId="4154752398" sldId="315"/>
            <ac:picMk id="54" creationId="{023A53D0-F791-944E-7FC8-6960803104F2}"/>
          </ac:picMkLst>
        </pc:picChg>
        <pc:cxnChg chg="add del mod">
          <ac:chgData name="wanda wibisono" userId="7688c47db560505e" providerId="LiveId" clId="{1E309D5E-3F0E-485A-882D-3EB370554D11}" dt="2022-11-22T04:59:35.313" v="319"/>
          <ac:cxnSpMkLst>
            <pc:docMk/>
            <pc:sldMk cId="4154752398" sldId="315"/>
            <ac:cxnSpMk id="2" creationId="{9F220732-7B34-B786-F66A-E9D61CFE9FF7}"/>
          </ac:cxnSpMkLst>
        </pc:cxnChg>
        <pc:cxnChg chg="add mod">
          <ac:chgData name="wanda wibisono" userId="7688c47db560505e" providerId="LiveId" clId="{1E309D5E-3F0E-485A-882D-3EB370554D11}" dt="2022-11-22T04:59:48.971" v="341" actId="1036"/>
          <ac:cxnSpMkLst>
            <pc:docMk/>
            <pc:sldMk cId="4154752398" sldId="315"/>
            <ac:cxnSpMk id="36" creationId="{9FDF5E2C-4301-55DE-68B7-2C606D5A0FD7}"/>
          </ac:cxnSpMkLst>
        </pc:cxnChg>
      </pc:sldChg>
      <pc:sldChg chg="addSp delSp modSp add mod">
        <pc:chgData name="wanda wibisono" userId="7688c47db560505e" providerId="LiveId" clId="{1E309D5E-3F0E-485A-882D-3EB370554D11}" dt="2022-11-22T05:02:56.386" v="402" actId="478"/>
        <pc:sldMkLst>
          <pc:docMk/>
          <pc:sldMk cId="3292954383" sldId="316"/>
        </pc:sldMkLst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0:28.737" v="346" actId="20577"/>
          <ac:spMkLst>
            <pc:docMk/>
            <pc:sldMk cId="3292954383" sldId="316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0:34.544" v="347" actId="478"/>
          <ac:spMkLst>
            <pc:docMk/>
            <pc:sldMk cId="3292954383" sldId="316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4" creationId="{F49B606B-37D0-F937-6FF4-881C852EA16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5" creationId="{FD1FB696-6B61-2593-C9E5-8081C07FDF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6" creationId="{597FD4A8-000A-60CA-B212-85960C0E259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7" creationId="{0A24708A-F319-A2E6-BB58-09EC1DEE05A8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8" creationId="{53CA4322-1E8A-92D6-EB50-43FC53FF7134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19" creationId="{16CD4D03-DDD9-5E9F-C3FD-0BA1AF5EBE1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3" creationId="{C85A7625-3165-A3E8-9ECA-FD9E038EF58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4" creationId="{14DD01F1-E45E-DEF0-47BA-8CC0A3EDD01C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5" creationId="{1EBA1695-D1E4-EAEC-F8C3-23A71ECDD6D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6" creationId="{ADC582C2-41DC-5361-352E-EC80CC6B6CAB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7" creationId="{C4A0A299-7CA3-0A68-FC98-78A91E1B0482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28" creationId="{A8E69833-A8E7-7C5A-DE3B-1AB065846AA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2" creationId="{7757BF7E-DC32-99E4-C537-7F7FFB665A5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3" creationId="{505E3FA7-399F-2169-4D53-7FA705E0B12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4" creationId="{71ABD3CC-7772-E421-D3D5-9F77930DBDD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5" creationId="{1AEF1859-AC50-13CC-B91F-4912CABE7B8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6" creationId="{5BC28BFC-7C61-62B1-7601-A2A903124BB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37" creationId="{DD98B0A1-39B3-B748-ADBA-10B297E17383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1" creationId="{A97DF8F1-4CE7-543F-5309-E76170EA965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2" creationId="{15A91139-ED65-7B9B-F1AD-65A29D9A6081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3" creationId="{8F124309-B1DF-7B26-EF7D-75B681849447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4" creationId="{F9F25AD6-FC1E-B53B-99BF-67990CC2B375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5" creationId="{9545AC1F-D0E7-AB90-E083-25EDF2D1077F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46" creationId="{F51E9FFF-7A22-8EDE-0F5C-D4349EBF8EE6}"/>
          </ac:spMkLst>
        </pc:spChg>
        <pc:spChg chg="add mod">
          <ac:chgData name="wanda wibisono" userId="7688c47db560505e" providerId="LiveId" clId="{1E309D5E-3F0E-485A-882D-3EB370554D11}" dt="2022-11-22T05:02:40.374" v="397" actId="207"/>
          <ac:spMkLst>
            <pc:docMk/>
            <pc:sldMk cId="3292954383" sldId="316"/>
            <ac:spMk id="47" creationId="{2BFA8CD4-7A6B-2B01-1DCE-EB9F311FFFEA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8" creationId="{7B6420BE-A78E-045A-8365-A0B4B7877EC3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49" creationId="{055AF0CF-D016-D32A-FCCE-DD5207888644}"/>
          </ac:spMkLst>
        </pc:spChg>
        <pc:spChg chg="add mod">
          <ac:chgData name="wanda wibisono" userId="7688c47db560505e" providerId="LiveId" clId="{1E309D5E-3F0E-485A-882D-3EB370554D11}" dt="2022-11-22T05:00:42.155" v="348"/>
          <ac:spMkLst>
            <pc:docMk/>
            <pc:sldMk cId="3292954383" sldId="316"/>
            <ac:spMk id="50" creationId="{39371C3B-53C5-5530-CFD6-A335DC57D6C7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1" creationId="{A0C44B5A-1011-EA0E-C43D-7F4F081C99D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2" creationId="{25E86F04-E17D-209E-8278-FFC661CB0899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3" creationId="{965919D2-4DF2-858B-9415-AD58C903BC62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54" creationId="{E201E593-AE5F-53B9-9519-807D6C570A39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5" creationId="{68D87352-0D45-7E23-872A-95E8377E2EF4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6" creationId="{8D3B97DD-C0D8-054D-3980-33BE5909EAC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7" creationId="{C0ABA7D1-5C1B-5418-92A6-54E89E79096D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8" creationId="{129900CC-4405-F8DB-89FE-530C29DC9D4E}"/>
          </ac:spMkLst>
        </pc:spChg>
        <pc:spChg chg="add mod">
          <ac:chgData name="wanda wibisono" userId="7688c47db560505e" providerId="LiveId" clId="{1E309D5E-3F0E-485A-882D-3EB370554D11}" dt="2022-11-22T05:02:40.784" v="399" actId="1035"/>
          <ac:spMkLst>
            <pc:docMk/>
            <pc:sldMk cId="3292954383" sldId="316"/>
            <ac:spMk id="59" creationId="{D71398AD-74E3-3589-A7CD-C95D7E98FAF7}"/>
          </ac:spMkLst>
        </pc:spChg>
        <pc:spChg chg="add mod">
          <ac:chgData name="wanda wibisono" userId="7688c47db560505e" providerId="LiveId" clId="{1E309D5E-3F0E-485A-882D-3EB370554D11}" dt="2022-11-22T05:01:29.797" v="358" actId="1076"/>
          <ac:spMkLst>
            <pc:docMk/>
            <pc:sldMk cId="3292954383" sldId="316"/>
            <ac:spMk id="60" creationId="{364387C3-BC8D-CF99-C794-F104C9AF13EA}"/>
          </ac:spMkLst>
        </pc:spChg>
        <pc:spChg chg="add mod">
          <ac:chgData name="wanda wibisono" userId="7688c47db560505e" providerId="LiveId" clId="{1E309D5E-3F0E-485A-882D-3EB370554D11}" dt="2022-11-22T05:01:56.193" v="378" actId="1035"/>
          <ac:spMkLst>
            <pc:docMk/>
            <pc:sldMk cId="3292954383" sldId="316"/>
            <ac:spMk id="61" creationId="{CD95733C-7E98-0164-7CC0-3D0FE44C5F3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5" creationId="{98B7B0C9-54A5-1A9C-1762-381C4F49187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6" creationId="{8706E697-5F89-E3C0-E66E-1D46A043C216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7" creationId="{18192F66-3CD0-103D-8E3A-14FC1D56310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8" creationId="{F4533312-433C-0613-C5BF-00C4FEDEFAC0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69" creationId="{9DFBE440-B0B6-4F34-3F35-7030F8D8089A}"/>
          </ac:spMkLst>
        </pc:spChg>
        <pc:spChg chg="mod">
          <ac:chgData name="wanda wibisono" userId="7688c47db560505e" providerId="LiveId" clId="{1E309D5E-3F0E-485A-882D-3EB370554D11}" dt="2022-11-22T05:02:40.583" v="398" actId="207"/>
          <ac:spMkLst>
            <pc:docMk/>
            <pc:sldMk cId="3292954383" sldId="316"/>
            <ac:spMk id="70" creationId="{0AF9DC16-82D8-41BD-E4F7-BFE08A526B55}"/>
          </ac:spMkLst>
        </pc:spChg>
        <pc:spChg chg="add mod">
          <ac:chgData name="wanda wibisono" userId="7688c47db560505e" providerId="LiveId" clId="{1E309D5E-3F0E-485A-882D-3EB370554D11}" dt="2022-11-22T05:01:12.955" v="354"/>
          <ac:spMkLst>
            <pc:docMk/>
            <pc:sldMk cId="3292954383" sldId="316"/>
            <ac:spMk id="72" creationId="{763180F7-9995-D9B1-6EFD-ACBCD3C3FC57}"/>
          </ac:spMkLst>
        </pc:s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" creationId="{6B6674D2-06B2-F027-BED1-5EB775BEEE9D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" creationId="{41603D1D-1691-2EEE-BB2A-699E344426C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7" creationId="{091E19A4-76B5-41A0-33D8-D7019F24C91F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0" creationId="{6A7CCD13-8F82-C753-AB4A-3EC8997F838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1" creationId="{49FD5439-72D9-E1F1-9400-CC5E894A284F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2" creationId="{81D89784-E0A9-711A-5464-DE2F2EABFEF9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29" creationId="{4D197067-831D-5F82-A9FF-9E5E08046ED0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0" creationId="{D5EA5864-0085-B169-F024-E94156064F84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1" creationId="{BBF1D67D-7B60-27FD-F5BE-916EE2F72566}"/>
          </ac:grpSpMkLst>
        </pc:grpChg>
        <pc:grpChg chg="add 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8" creationId="{0B0F7CD7-DE0C-C1DB-3FCE-D92A836EBA1E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39" creationId="{1A130848-0332-A0ED-B8AA-BC8D1100B043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40" creationId="{5F567C81-D31C-A11D-619E-5F49BD8782C3}"/>
          </ac:grpSpMkLst>
        </pc:grpChg>
        <pc:grpChg chg="add mod or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2" creationId="{90A6C482-49BB-9C8B-50FC-26305FEF2A0C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3" creationId="{0D61AEC8-BB82-27D1-BACF-C085A47C17FB}"/>
          </ac:grpSpMkLst>
        </pc:grpChg>
        <pc:grpChg chg="mod">
          <ac:chgData name="wanda wibisono" userId="7688c47db560505e" providerId="LiveId" clId="{1E309D5E-3F0E-485A-882D-3EB370554D11}" dt="2022-11-22T05:02:40.583" v="398" actId="207"/>
          <ac:grpSpMkLst>
            <pc:docMk/>
            <pc:sldMk cId="3292954383" sldId="316"/>
            <ac:grpSpMk id="64" creationId="{ACD7458D-E828-68E9-05FD-CC72D9DA0A6F}"/>
          </ac:grpSpMkLst>
        </pc:grp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0:34.544" v="347" actId="478"/>
          <ac:picMkLst>
            <pc:docMk/>
            <pc:sldMk cId="3292954383" sldId="316"/>
            <ac:picMk id="11" creationId="{8525D157-F130-4551-57C6-CB461A45F6CF}"/>
          </ac:picMkLst>
        </pc:picChg>
        <pc:cxnChg chg="add del mod ord">
          <ac:chgData name="wanda wibisono" userId="7688c47db560505e" providerId="LiveId" clId="{1E309D5E-3F0E-485A-882D-3EB370554D11}" dt="2022-11-22T05:02:52.476" v="401" actId="478"/>
          <ac:cxnSpMkLst>
            <pc:docMk/>
            <pc:sldMk cId="3292954383" sldId="316"/>
            <ac:cxnSpMk id="71" creationId="{8B1BB392-FEEE-CCFC-E323-1AE66CE0ABF0}"/>
          </ac:cxnSpMkLst>
        </pc:cxnChg>
        <pc:cxnChg chg="add del mod">
          <ac:chgData name="wanda wibisono" userId="7688c47db560505e" providerId="LiveId" clId="{1E309D5E-3F0E-485A-882D-3EB370554D11}" dt="2022-11-22T05:02:56.386" v="402" actId="478"/>
          <ac:cxnSpMkLst>
            <pc:docMk/>
            <pc:sldMk cId="3292954383" sldId="316"/>
            <ac:cxnSpMk id="73" creationId="{F61785F9-C6FF-E4E9-0E41-CCCD99F8DDC0}"/>
          </ac:cxnSpMkLst>
        </pc:cxnChg>
      </pc:sldChg>
      <pc:sldChg chg="addSp delSp modSp add mod">
        <pc:chgData name="wanda wibisono" userId="7688c47db560505e" providerId="LiveId" clId="{1E309D5E-3F0E-485A-882D-3EB370554D11}" dt="2022-11-22T05:04:57.900" v="434" actId="1035"/>
        <pc:sldMkLst>
          <pc:docMk/>
          <pc:sldMk cId="4200600824" sldId="317"/>
        </pc:sldMkLst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" creationId="{CFD5F2D2-7412-A61F-167B-F6C201A29E43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4:16.991" v="407" actId="20577"/>
          <ac:spMkLst>
            <pc:docMk/>
            <pc:sldMk cId="4200600824" sldId="317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6" creationId="{4BA20625-F306-1048-5D0B-F206C736188E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7" creationId="{9E234DB0-557A-779F-8856-0C0572FBCC56}"/>
          </ac:spMkLst>
        </pc:spChg>
        <pc:spChg chg="del mod">
          <ac:chgData name="wanda wibisono" userId="7688c47db560505e" providerId="LiveId" clId="{1E309D5E-3F0E-485A-882D-3EB370554D11}" dt="2022-11-22T05:04:35.643" v="410" actId="478"/>
          <ac:spMkLst>
            <pc:docMk/>
            <pc:sldMk cId="4200600824" sldId="317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4:33.208" v="408" actId="478"/>
          <ac:spMkLst>
            <pc:docMk/>
            <pc:sldMk cId="4200600824" sldId="317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4" creationId="{EC291451-8155-E63C-2552-78EF128C934C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6" creationId="{24B7B9AB-8D0E-BAB0-90E4-71EC983E9C97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7" creationId="{F21834C1-E923-226C-CEF5-D60B56265D10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19" creationId="{D89953FD-36AD-2150-5BD2-9BA3684AC843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1" creationId="{B1908918-7107-A618-8052-176F1CD0876A}"/>
          </ac:spMkLst>
        </pc:spChg>
        <pc:spChg chg="add mod">
          <ac:chgData name="wanda wibisono" userId="7688c47db560505e" providerId="LiveId" clId="{1E309D5E-3F0E-485A-882D-3EB370554D11}" dt="2022-11-22T05:04:57.900" v="434" actId="1035"/>
          <ac:spMkLst>
            <pc:docMk/>
            <pc:sldMk cId="4200600824" sldId="317"/>
            <ac:spMk id="23" creationId="{0453735D-605F-E694-2EE3-A0F21417816B}"/>
          </ac:spMkLst>
        </pc:sp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4:33.208" v="408" actId="478"/>
          <ac:picMkLst>
            <pc:docMk/>
            <pc:sldMk cId="4200600824" sldId="317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5" creationId="{B4DE57B6-29D2-3B7D-0458-6BB4B990C4BB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18" creationId="{DED1C3D7-6602-1FA7-CAE5-3DF8A465AEDE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0" creationId="{8E0B546F-8073-7398-6DD9-EB209C84EFAD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2" creationId="{3D32C132-79ED-A566-EB33-22241008FD78}"/>
          </ac:picMkLst>
        </pc:picChg>
        <pc:picChg chg="add mod">
          <ac:chgData name="wanda wibisono" userId="7688c47db560505e" providerId="LiveId" clId="{1E309D5E-3F0E-485A-882D-3EB370554D11}" dt="2022-11-22T05:04:57.900" v="434" actId="1035"/>
          <ac:picMkLst>
            <pc:docMk/>
            <pc:sldMk cId="4200600824" sldId="317"/>
            <ac:picMk id="24" creationId="{7CEA4B9D-73B7-E3E0-F0AA-550888E76D05}"/>
          </ac:picMkLst>
        </pc:picChg>
      </pc:sldChg>
      <pc:sldChg chg="addSp delSp modSp add mod">
        <pc:chgData name="wanda wibisono" userId="7688c47db560505e" providerId="LiveId" clId="{1E309D5E-3F0E-485A-882D-3EB370554D11}" dt="2022-11-22T05:09:15.713" v="447" actId="208"/>
        <pc:sldMkLst>
          <pc:docMk/>
          <pc:sldMk cId="722607256" sldId="318"/>
        </pc:sldMkLst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6:48.146" v="440" actId="14100"/>
          <ac:spMkLst>
            <pc:docMk/>
            <pc:sldMk cId="722607256" sldId="318"/>
            <ac:spMk id="5" creationId="{8148F0FA-4363-3ED9-8635-29C660034CAC}"/>
          </ac:spMkLst>
        </pc:spChg>
        <pc:spChg chg="del">
          <ac:chgData name="wanda wibisono" userId="7688c47db560505e" providerId="LiveId" clId="{1E309D5E-3F0E-485A-882D-3EB370554D11}" dt="2022-11-22T05:07:01.806" v="441" actId="478"/>
          <ac:spMkLst>
            <pc:docMk/>
            <pc:sldMk cId="722607256" sldId="318"/>
            <ac:spMk id="9" creationId="{B4E34D67-CAE4-8434-AEF8-FCE55E7E5F11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7:04.192" v="442" actId="478"/>
          <ac:spMkLst>
            <pc:docMk/>
            <pc:sldMk cId="722607256" sldId="318"/>
            <ac:spMk id="13" creationId="{A94885FA-3619-9486-1E30-9B751C2BEB11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8" creationId="{74389534-68A6-FB61-E9CE-C25032C0BD3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19" creationId="{EA134BFB-5B09-9195-9B10-61F67FC97CB1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21" creationId="{5B268AEB-FE53-972B-25C9-EBF3D16719A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8" creationId="{E51BA3FA-76C3-F051-9D6E-B17E444EC783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29" creationId="{25F0F06E-FF69-43EF-4D8B-AD16618E2D75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30" creationId="{6DACC741-E592-D20B-7F08-70DD61A3A55A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7" creationId="{CE777125-52C8-6070-0FFB-DFFF451284C0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38" creationId="{753E0FF2-86F4-919A-5012-4D468FD56C2A}"/>
          </ac:spMkLst>
        </pc:spChg>
        <pc:spChg chg="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2" creationId="{310209C4-23E2-1A12-A237-9E697555749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7" creationId="{45941172-79E4-970E-4C2C-8C36D77C1007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8" creationId="{879C97EB-292B-676F-2257-D68B8A2E41C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49" creationId="{D759A5AE-4602-E6F0-EFA2-946673049BF6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1" creationId="{4BFD7334-F049-04E0-72BD-1698E6CF689D}"/>
          </ac:spMkLst>
        </pc:spChg>
        <pc:spChg chg="add mod">
          <ac:chgData name="wanda wibisono" userId="7688c47db560505e" providerId="LiveId" clId="{1E309D5E-3F0E-485A-882D-3EB370554D11}" dt="2022-11-22T05:07:05.039" v="443"/>
          <ac:spMkLst>
            <pc:docMk/>
            <pc:sldMk cId="722607256" sldId="318"/>
            <ac:spMk id="53" creationId="{FA4467F1-2B6B-182B-6342-C5C49C51C68F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6" creationId="{FA5C22D6-A3D7-0106-5BC9-7CDF1E0C1F88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7" creationId="{E5E2B888-F446-FC1E-6936-B89014AA7ACE}"/>
          </ac:spMkLst>
        </pc:spChg>
        <pc:spChg chg="add mod">
          <ac:chgData name="wanda wibisono" userId="7688c47db560505e" providerId="LiveId" clId="{1E309D5E-3F0E-485A-882D-3EB370554D11}" dt="2022-11-22T05:09:02.724" v="446" actId="207"/>
          <ac:spMkLst>
            <pc:docMk/>
            <pc:sldMk cId="722607256" sldId="318"/>
            <ac:spMk id="58" creationId="{5560EECF-4EAD-D531-7E0E-2E428A0240AA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59" creationId="{197AE4F0-146F-5B16-D759-CBF6AB1D17DD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0" creationId="{0DB5972E-3B00-DDA0-51DA-51742307EE30}"/>
          </ac:spMkLst>
        </pc:spChg>
        <pc:spChg chg="add mod">
          <ac:chgData name="wanda wibisono" userId="7688c47db560505e" providerId="LiveId" clId="{1E309D5E-3F0E-485A-882D-3EB370554D11}" dt="2022-11-22T05:09:15.713" v="447" actId="208"/>
          <ac:spMkLst>
            <pc:docMk/>
            <pc:sldMk cId="722607256" sldId="318"/>
            <ac:spMk id="61" creationId="{83BB6D2C-0955-7FEF-D976-E1BCAE278B70}"/>
          </ac:spMkLst>
        </pc:spChg>
        <pc:grpChg chg="add 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0" creationId="{1EB125A5-ADF8-6F51-277A-DC2AE18EBD1F}"/>
          </ac:grpSpMkLst>
        </pc:grpChg>
        <pc:grpChg chg="mod">
          <ac:chgData name="wanda wibisono" userId="7688c47db560505e" providerId="LiveId" clId="{1E309D5E-3F0E-485A-882D-3EB370554D11}" dt="2022-11-22T05:07:05.039" v="443"/>
          <ac:grpSpMkLst>
            <pc:docMk/>
            <pc:sldMk cId="722607256" sldId="318"/>
            <ac:grpSpMk id="41" creationId="{9677D365-7614-1D1A-7AB3-752F6BBF342D}"/>
          </ac:grpSpMkLst>
        </pc:grp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" creationId="{FDFF8349-6905-3D5D-A731-6120551940EE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6" creationId="{C41EFE95-5C56-AF12-72E7-B6C67A94F52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7" creationId="{BEEE09F6-5752-7BBE-16C8-89563E454794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7:04.192" v="442" actId="478"/>
          <ac:picMkLst>
            <pc:docMk/>
            <pc:sldMk cId="722607256" sldId="318"/>
            <ac:picMk id="11" creationId="{8525D157-F130-4551-57C6-CB461A45F6C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4" creationId="{55A985E7-8218-2125-85A1-7F4CBFDE49EA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5" creationId="{A6F57E4D-B19B-BF52-D47A-29048D128B7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6" creationId="{57254D28-A119-CB04-4057-3634429ACD3D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17" creationId="{EDFBA03D-17FE-9E06-75D0-DBC371F2B16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0" creationId="{297688A7-84B9-776F-5ACC-E07B748ED21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2" creationId="{0EE3BC3E-2EA0-B675-E9EF-47A79AA63FD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3" creationId="{E12E70E7-78CF-5FCD-10FC-E24B8CB6C7B7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4" creationId="{C8619F3D-7CE7-F12C-727A-64B855DE8B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5" creationId="{01314C28-BFBB-490D-69FC-C80E86C27DC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6" creationId="{B7B9D176-5381-3EF5-F402-5B1CA979BCE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27" creationId="{03E9C968-A99B-87BC-6144-80E67F32183C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1" creationId="{F3F1ACC1-615B-03A2-E100-CA771E126126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2" creationId="{51E661B7-F366-8950-46B3-3856144EE840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3" creationId="{2A718792-FC5E-5FA6-DC83-305ED747251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4" creationId="{F4D62DEE-B23F-6DD2-F3B8-84CCDF07BAE4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5" creationId="{A402DEA4-BA7D-A188-83DC-C7D333D33622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6" creationId="{CECEB3AD-188D-822C-607A-75C8178DAEC9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39" creationId="{B1800796-267A-C94C-B94C-BA86AD15C62B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3" creationId="{43A28A69-25DC-4207-87AB-628C76E01438}"/>
          </ac:picMkLst>
        </pc:picChg>
        <pc:picChg chg="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4" creationId="{7B478585-5347-7698-45F0-D0F7161E265F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5" creationId="{685A3E6D-22D6-7821-6802-1A4B325035F3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46" creationId="{A9316288-0236-3D04-6131-F11AE398518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0" creationId="{4C8D2C69-D027-EF70-AB11-79B4DFC5B831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2" creationId="{063F8E06-ED4D-4690-3799-856D0C896AF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4" creationId="{ED0E3E21-1E94-C67B-84B1-996AAFEE263B}"/>
          </ac:picMkLst>
        </pc:picChg>
        <pc:picChg chg="add mod">
          <ac:chgData name="wanda wibisono" userId="7688c47db560505e" providerId="LiveId" clId="{1E309D5E-3F0E-485A-882D-3EB370554D11}" dt="2022-11-22T05:07:05.039" v="443"/>
          <ac:picMkLst>
            <pc:docMk/>
            <pc:sldMk cId="722607256" sldId="318"/>
            <ac:picMk id="55" creationId="{AF31CE7E-3908-9087-FBC6-057790E6B851}"/>
          </ac:picMkLst>
        </pc:picChg>
      </pc:sldChg>
      <pc:sldChg chg="addSp delSp modSp add mod">
        <pc:chgData name="wanda wibisono" userId="7688c47db560505e" providerId="LiveId" clId="{1E309D5E-3F0E-485A-882D-3EB370554D11}" dt="2022-11-22T08:10:57.945" v="463"/>
        <pc:sldMkLst>
          <pc:docMk/>
          <pc:sldMk cId="3113843303" sldId="319"/>
        </pc:sldMkLst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" creationId="{0E83A577-F1B7-508E-695B-ED9AAAB8F41A}"/>
          </ac:spMkLst>
        </pc:spChg>
        <pc:spChg chg="del">
          <ac:chgData name="wanda wibisono" userId="7688c47db560505e" providerId="LiveId" clId="{1E309D5E-3F0E-485A-882D-3EB370554D11}" dt="2022-11-22T05:09:53.345" v="456" actId="478"/>
          <ac:spMkLst>
            <pc:docMk/>
            <pc:sldMk cId="3113843303" sldId="319"/>
            <ac:spMk id="3" creationId="{78CDDE20-FD24-E9B5-0E55-9652B3A3EDE1}"/>
          </ac:spMkLst>
        </pc:spChg>
        <pc:spChg chg="mod">
          <ac:chgData name="wanda wibisono" userId="7688c47db560505e" providerId="LiveId" clId="{1E309D5E-3F0E-485A-882D-3EB370554D11}" dt="2022-11-22T05:09:48.552" v="452" actId="20577"/>
          <ac:spMkLst>
            <pc:docMk/>
            <pc:sldMk cId="3113843303" sldId="319"/>
            <ac:spMk id="5" creationId="{8148F0FA-4363-3ED9-8635-29C660034CA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" creationId="{76BB1867-27A1-E873-D980-0E03A1B5C525}"/>
          </ac:spMkLst>
        </pc:spChg>
        <pc:spChg chg="del mod">
          <ac:chgData name="wanda wibisono" userId="7688c47db560505e" providerId="LiveId" clId="{1E309D5E-3F0E-485A-882D-3EB370554D11}" dt="2022-11-22T05:09:55.967" v="458" actId="478"/>
          <ac:spMkLst>
            <pc:docMk/>
            <pc:sldMk cId="3113843303" sldId="319"/>
            <ac:spMk id="9" creationId="{B4E34D67-CAE4-8434-AEF8-FCE55E7E5F11}"/>
          </ac:spMkLst>
        </pc:spChg>
        <pc:spChg chg="del mod">
          <ac:chgData name="wanda wibisono" userId="7688c47db560505e" providerId="LiveId" clId="{1E309D5E-3F0E-485A-882D-3EB370554D11}" dt="2022-11-22T05:09:59.325" v="461" actId="478"/>
          <ac:spMkLst>
            <pc:docMk/>
            <pc:sldMk cId="3113843303" sldId="319"/>
            <ac:spMk id="10" creationId="{F5C61813-CA4B-FFDF-4151-18D0E32E6365}"/>
          </ac:spMkLst>
        </pc:spChg>
        <pc:spChg chg="del">
          <ac:chgData name="wanda wibisono" userId="7688c47db560505e" providerId="LiveId" clId="{1E309D5E-3F0E-485A-882D-3EB370554D11}" dt="2022-11-22T05:09:58.195" v="460" actId="478"/>
          <ac:spMkLst>
            <pc:docMk/>
            <pc:sldMk cId="3113843303" sldId="319"/>
            <ac:spMk id="13" creationId="{A94885FA-3619-9486-1E30-9B751C2BEB11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4" creationId="{F11B5912-B980-1566-080D-69B052A641C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17" creationId="{1D3755DE-FB85-78EC-0EF9-F83A40674D98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23" creationId="{7F4062D4-68EF-9FCC-41FC-8542002E955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1" creationId="{62EC6353-D213-327C-D30A-96D5998B39B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3" creationId="{238AF658-F0A3-ACE9-FB96-9A0774E0488A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5" creationId="{E7BD0AD2-D395-F5E8-FF8C-36DA9AAD7677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7" creationId="{12A32065-010B-1397-4FB6-3DFA5B40694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38" creationId="{14A2B206-51B6-5931-BF81-DF19C1D6C2FF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0" creationId="{1BBF421E-9C29-B0DE-C50D-3D5D69D815B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1" creationId="{F5784DCA-F52D-39BD-D2C7-67DD760E37B2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5" creationId="{8D9D248B-0883-689D-943C-7F20488EB22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46" creationId="{7E2964F0-8D87-6A8F-0DF4-0C0915B5CA53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2" creationId="{0BED79F5-6EC2-98B1-77AE-49248344498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3" creationId="{8069B03D-AE3F-CB89-FF01-6308A002CB3B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5" creationId="{90558E4E-E3FC-2169-5F9F-930330C00C0E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57" creationId="{950D7D2B-DC3F-1F54-6B4B-3EC45A1D9FA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0" creationId="{638AE0D2-28C9-53EC-4FBD-8427DD610270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2" creationId="{F474A251-A954-6BA3-D255-7FA689E4F0CE}"/>
          </ac:spMkLst>
        </pc:spChg>
        <pc:spChg chg="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6" creationId="{974A4CF4-D626-7E45-0315-06D0CFDFFBF4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8" creationId="{80A39933-5FE1-B6E2-D803-D075CC60BD5D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69" creationId="{1D137949-649A-731B-FD77-7BA4B26106DC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0" creationId="{DF9CF7A3-0D06-2601-DBE0-3FA0B0B17FE8}"/>
          </ac:spMkLst>
        </pc:spChg>
        <pc:spChg chg="add mod">
          <ac:chgData name="wanda wibisono" userId="7688c47db560505e" providerId="LiveId" clId="{1E309D5E-3F0E-485A-882D-3EB370554D11}" dt="2022-11-22T05:10:13.381" v="462"/>
          <ac:spMkLst>
            <pc:docMk/>
            <pc:sldMk cId="3113843303" sldId="319"/>
            <ac:spMk id="71" creationId="{72C14A2B-B799-CF4B-B996-AFD652BE569F}"/>
          </ac:spMkLst>
        </pc:spChg>
        <pc:spChg chg="add mod">
          <ac:chgData name="wanda wibisono" userId="7688c47db560505e" providerId="LiveId" clId="{1E309D5E-3F0E-485A-882D-3EB370554D11}" dt="2022-11-22T08:10:57.945" v="463"/>
          <ac:spMkLst>
            <pc:docMk/>
            <pc:sldMk cId="3113843303" sldId="319"/>
            <ac:spMk id="87" creationId="{0E41313B-C951-05C8-64FC-95F33C6A5AA6}"/>
          </ac:spMkLst>
        </pc:s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7" creationId="{22161753-0200-E004-4F1E-82845509080E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18" creationId="{16FFA84B-46EC-2B96-6A26-D1CB988B73EB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47" creationId="{E22499C5-D70A-AB09-F83A-D87EBDCD1DDC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1" creationId="{5DD0D814-F49C-9B61-847B-B86FB73F6714}"/>
          </ac:grpSpMkLst>
        </pc:grpChg>
        <pc:grpChg chg="add mod">
          <ac:chgData name="wanda wibisono" userId="7688c47db560505e" providerId="LiveId" clId="{1E309D5E-3F0E-485A-882D-3EB370554D11}" dt="2022-11-22T05:10:13.381" v="462"/>
          <ac:grpSpMkLst>
            <pc:docMk/>
            <pc:sldMk cId="3113843303" sldId="319"/>
            <ac:grpSpMk id="65" creationId="{9E4F97D2-4DC5-1C1B-A8E6-5E3D73065FF9}"/>
          </ac:grpSpMkLst>
        </pc:grpChg>
        <pc:picChg chg="del mod">
          <ac:chgData name="wanda wibisono" userId="7688c47db560505e" providerId="LiveId" clId="{1E309D5E-3F0E-485A-882D-3EB370554D11}" dt="2022-11-22T05:09:52.260" v="454" actId="478"/>
          <ac:picMkLst>
            <pc:docMk/>
            <pc:sldMk cId="3113843303" sldId="319"/>
            <ac:picMk id="8" creationId="{715E2359-EBE5-3F82-BE90-0780F435ECC8}"/>
          </ac:picMkLst>
        </pc:picChg>
        <pc:picChg chg="del">
          <ac:chgData name="wanda wibisono" userId="7688c47db560505e" providerId="LiveId" clId="{1E309D5E-3F0E-485A-882D-3EB370554D11}" dt="2022-11-22T05:09:54.460" v="457" actId="478"/>
          <ac:picMkLst>
            <pc:docMk/>
            <pc:sldMk cId="3113843303" sldId="319"/>
            <ac:picMk id="11" creationId="{8525D157-F130-4551-57C6-CB461A45F6C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5" creationId="{88ED8586-F2A4-401E-BDDA-D076DDAE5F3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6" creationId="{8F60E7B7-9D37-5B02-BDA0-C452E743C18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19" creationId="{2D41C30D-541E-9B13-6D68-F50D56092FBC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0" creationId="{383AF440-3CF3-0595-0A29-95A513C422C5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1" creationId="{DC37409D-BB60-3765-B20F-0E60C7D4EFD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2" creationId="{C9B59BE6-2055-6290-C2E9-643BF820B59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4" creationId="{409C2C42-6E01-7A39-5DA6-13A31FD61FC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5" creationId="{1605D406-980E-1759-9542-D0409D55A06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6" creationId="{ACB5A90A-1D59-5F44-0A1D-D2AC44B253E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7" creationId="{1D61E749-C6AF-D32F-6300-8A23CA23564A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8" creationId="{89078E2F-DDCE-ED0C-5C27-D5B04E8DBDD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29" creationId="{AF9F0DBC-5861-C0C2-130F-69838AB9662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2" creationId="{F10E0732-4E30-84B7-6B88-86D9EAA568C7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8" creationId="{1E9BBFAD-82AE-7B66-2737-097341487D7F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49" creationId="{2C395CFF-92F4-AD3A-CD14-25AC830E8A8B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0" creationId="{644BD6E5-0062-D834-E254-1426C01A247E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51" creationId="{6BB81D5D-F920-35D5-331F-57DDB7AF4196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3" creationId="{6A004FD6-AA48-69AC-C1AD-FA4DCDDDDAF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4" creationId="{0470BA06-9C1E-BA04-D311-BA364395CE59}"/>
          </ac:picMkLst>
        </pc:picChg>
        <pc:picChg chg="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67" creationId="{7DF9DAD2-071F-EE6E-F448-7DB61C7418A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2" creationId="{3F775E52-E31B-3CAA-F45A-DC23CA6DE122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3" creationId="{96D6F8E2-D31E-B131-4CE7-2B863174F65E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4" creationId="{377F0091-7E40-E474-4B42-4F1B4A3E26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5" creationId="{CF4C07C7-2436-D8A6-9372-FB8ABF495E27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6" creationId="{5B95D8D5-35FA-FD3B-D537-C7A9DD91A7C9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7" creationId="{5AAA7784-BE5B-673C-DFDD-A7E5327877B0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8" creationId="{77B206DE-2269-7852-3A42-DC3187059B28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79" creationId="{C063EF15-1DED-9209-D4DE-84831067A29B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0" creationId="{943B0362-2840-45A6-17D7-37FEA3E3D606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1" creationId="{34D395E0-D8F7-8F53-DB63-A5CEAE389D14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2" creationId="{111D4BDD-B5F5-D330-EE0C-0BF875658593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3" creationId="{D549C7BB-C54B-C10F-7EA7-CD77C42479FD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4" creationId="{6F119D30-5313-6160-B81D-FF1D7610E995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5" creationId="{61D40FA0-1520-1C3B-D986-113BDAE5CAEF}"/>
          </ac:picMkLst>
        </pc:picChg>
        <pc:picChg chg="add mod">
          <ac:chgData name="wanda wibisono" userId="7688c47db560505e" providerId="LiveId" clId="{1E309D5E-3F0E-485A-882D-3EB370554D11}" dt="2022-11-22T05:10:13.381" v="462"/>
          <ac:picMkLst>
            <pc:docMk/>
            <pc:sldMk cId="3113843303" sldId="319"/>
            <ac:picMk id="86" creationId="{038541F2-5FBA-904D-0FA7-652579E64BE7}"/>
          </ac:picMkLst>
        </pc:picChg>
        <pc:picChg chg="add mod">
          <ac:chgData name="wanda wibisono" userId="7688c47db560505e" providerId="LiveId" clId="{1E309D5E-3F0E-485A-882D-3EB370554D11}" dt="2022-11-22T08:10:57.945" v="463"/>
          <ac:picMkLst>
            <pc:docMk/>
            <pc:sldMk cId="3113843303" sldId="319"/>
            <ac:picMk id="88" creationId="{0187F70C-CF67-9E30-8C49-58B4D4E48427}"/>
          </ac:picMkLst>
        </pc:pic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0" creationId="{C114C50F-9092-21EB-45E6-9F5281F45B64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2" creationId="{E6FB6EB0-8C10-673B-2506-F2FA6862D53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4" creationId="{428BD67F-3DBC-6FA1-E4F7-92A740935D4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6" creationId="{24039A51-DA19-A975-D436-FA32A78E196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39" creationId="{21ABEA3B-0AA5-CB78-4094-51789B9AC305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3" creationId="{6B647228-595E-5176-F474-4DB1FED03E06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44" creationId="{D5AEA669-F572-1156-8989-37C7C664E399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4" creationId="{BCB41DAA-3068-9AAE-B767-71199AA0F787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6" creationId="{9DCA5563-1EAB-61DC-2D35-4BF4D5CC5BE2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8" creationId="{0AC3E912-6ECB-A8B3-D473-B261CA3C475D}"/>
          </ac:cxnSpMkLst>
        </pc:cxnChg>
        <pc:cxnChg chg="add mod">
          <ac:chgData name="wanda wibisono" userId="7688c47db560505e" providerId="LiveId" clId="{1E309D5E-3F0E-485A-882D-3EB370554D11}" dt="2022-11-22T05:10:13.381" v="462"/>
          <ac:cxnSpMkLst>
            <pc:docMk/>
            <pc:sldMk cId="3113843303" sldId="319"/>
            <ac:cxnSpMk id="59" creationId="{E0A7DC2C-7541-9E5B-1404-DB409409FF40}"/>
          </ac:cxnSpMkLst>
        </pc:cxnChg>
      </pc:sldChg>
    </pc:docChg>
  </pc:docChgLst>
  <pc:docChgLst>
    <pc:chgData name="wanda wibisono" userId="7688c47db560505e" providerId="LiveId" clId="{10E1C8DC-A57C-43D7-A567-41D4A3001220}"/>
    <pc:docChg chg="custSel addSld delSld modSld">
      <pc:chgData name="wanda wibisono" userId="7688c47db560505e" providerId="LiveId" clId="{10E1C8DC-A57C-43D7-A567-41D4A3001220}" dt="2022-11-25T04:29:45.573" v="146" actId="1035"/>
      <pc:docMkLst>
        <pc:docMk/>
      </pc:docMkLst>
      <pc:sldChg chg="modSp mod">
        <pc:chgData name="wanda wibisono" userId="7688c47db560505e" providerId="LiveId" clId="{10E1C8DC-A57C-43D7-A567-41D4A3001220}" dt="2022-11-25T04:21:56.216" v="1"/>
        <pc:sldMkLst>
          <pc:docMk/>
          <pc:sldMk cId="3966697125" sldId="257"/>
        </pc:sldMkLst>
        <pc:spChg chg="mod">
          <ac:chgData name="wanda wibisono" userId="7688c47db560505e" providerId="LiveId" clId="{10E1C8DC-A57C-43D7-A567-41D4A3001220}" dt="2022-11-25T04:21:49.634" v="0"/>
          <ac:spMkLst>
            <pc:docMk/>
            <pc:sldMk cId="3966697125" sldId="257"/>
            <ac:spMk id="2" creationId="{93F3197A-80F2-BA84-61BB-9C82BD5BECD4}"/>
          </ac:spMkLst>
        </pc:spChg>
        <pc:spChg chg="mod">
          <ac:chgData name="wanda wibisono" userId="7688c47db560505e" providerId="LiveId" clId="{10E1C8DC-A57C-43D7-A567-41D4A3001220}" dt="2022-11-25T04:21:56.216" v="1"/>
          <ac:spMkLst>
            <pc:docMk/>
            <pc:sldMk cId="3966697125" sldId="257"/>
            <ac:spMk id="8" creationId="{E8DE97D8-3AB6-3E72-41F6-73FC1584F751}"/>
          </ac:spMkLst>
        </pc:sp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3558436622" sldId="314"/>
        </pc:sldMkLst>
      </pc:sldChg>
      <pc:sldChg chg="addSp delSp modSp mod">
        <pc:chgData name="wanda wibisono" userId="7688c47db560505e" providerId="LiveId" clId="{10E1C8DC-A57C-43D7-A567-41D4A3001220}" dt="2022-11-25T04:26:24.839" v="18" actId="207"/>
        <pc:sldMkLst>
          <pc:docMk/>
          <pc:sldMk cId="2056291170" sldId="315"/>
        </pc:sldMkLst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2" creationId="{452F6F3D-F682-6F09-BA36-2F637484BDE5}"/>
          </ac:spMkLst>
        </pc:spChg>
        <pc:spChg chg="del">
          <ac:chgData name="wanda wibisono" userId="7688c47db560505e" providerId="LiveId" clId="{10E1C8DC-A57C-43D7-A567-41D4A3001220}" dt="2022-11-25T04:22:14.886" v="3" actId="478"/>
          <ac:spMkLst>
            <pc:docMk/>
            <pc:sldMk cId="2056291170" sldId="315"/>
            <ac:spMk id="3" creationId="{B357E7B4-6237-A867-EBB2-8D62AD43FBB3}"/>
          </ac:spMkLst>
        </pc:spChg>
        <pc:spChg chg="mod">
          <ac:chgData name="wanda wibisono" userId="7688c47db560505e" providerId="LiveId" clId="{10E1C8DC-A57C-43D7-A567-41D4A3001220}" dt="2022-11-25T04:25:32.487" v="7" actId="14100"/>
          <ac:spMkLst>
            <pc:docMk/>
            <pc:sldMk cId="2056291170" sldId="315"/>
            <ac:spMk id="5" creationId="{8148F0FA-4363-3ED9-8635-29C660034CAC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6" creationId="{5185A9F4-D456-7B00-08AD-FEFA2A769456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7" creationId="{CF40B577-D146-062A-EEFB-ECA341DDC987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9" creationId="{A7946C7A-FE5A-2D44-187A-C4B8A5A59A39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10" creationId="{CB138F39-0F70-B798-6E3C-34C055F88280}"/>
          </ac:spMkLst>
        </pc:spChg>
        <pc:spChg chg="add mod">
          <ac:chgData name="wanda wibisono" userId="7688c47db560505e" providerId="LiveId" clId="{10E1C8DC-A57C-43D7-A567-41D4A3001220}" dt="2022-11-25T04:26:06.695" v="15" actId="1038"/>
          <ac:spMkLst>
            <pc:docMk/>
            <pc:sldMk cId="2056291170" sldId="315"/>
            <ac:spMk id="11" creationId="{45E55C26-E2B8-8820-19E5-E11741C6667A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4" creationId="{38EA35B5-952E-E861-89A2-D8DCAE067B40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5" creationId="{2CE6DAD6-8591-890C-5C4E-A7654F702B96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6" creationId="{2C52B2C1-7B20-3E5A-227F-40E0C3D2343D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7" creationId="{A951C6E5-7843-53F7-06DE-BE9E61BEAFE6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8" creationId="{0ED586F0-1748-C478-B7E7-6A603DC4CEA9}"/>
          </ac:spMkLst>
        </pc:spChg>
        <pc:spChg chg="mod">
          <ac:chgData name="wanda wibisono" userId="7688c47db560505e" providerId="LiveId" clId="{10E1C8DC-A57C-43D7-A567-41D4A3001220}" dt="2022-11-25T04:26:02.958" v="8"/>
          <ac:spMkLst>
            <pc:docMk/>
            <pc:sldMk cId="2056291170" sldId="315"/>
            <ac:spMk id="19" creationId="{21FDD42D-8D6E-73EC-521F-C52270F49DF7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0" creationId="{6F019DB8-01BC-4D97-952D-5C06C300FCB7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1" creationId="{7A375654-3757-E7A8-F264-615DDE8C4652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2" creationId="{C2BCCBB5-782F-DCF2-CF44-E6D90A6E5394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3" creationId="{77C01921-5F01-E445-DA30-344EE59F8D46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4" creationId="{B7AE18A7-134B-CC6E-84E4-4398C23BC53A}"/>
          </ac:spMkLst>
        </pc:spChg>
        <pc:spChg chg="add mod">
          <ac:chgData name="wanda wibisono" userId="7688c47db560505e" providerId="LiveId" clId="{10E1C8DC-A57C-43D7-A567-41D4A3001220}" dt="2022-11-25T04:26:24.839" v="18" actId="207"/>
          <ac:spMkLst>
            <pc:docMk/>
            <pc:sldMk cId="2056291170" sldId="315"/>
            <ac:spMk id="25" creationId="{5A4C270C-1D72-054B-1066-358DC0A3B941}"/>
          </ac:spMkLst>
        </pc:spChg>
        <pc:grpChg chg="add mod">
          <ac:chgData name="wanda wibisono" userId="7688c47db560505e" providerId="LiveId" clId="{10E1C8DC-A57C-43D7-A567-41D4A3001220}" dt="2022-11-25T04:26:06.695" v="15" actId="1038"/>
          <ac:grpSpMkLst>
            <pc:docMk/>
            <pc:sldMk cId="2056291170" sldId="315"/>
            <ac:grpSpMk id="13" creationId="{EBBD0ED5-E534-9F6C-3890-DC55FD9D7555}"/>
          </ac:grpSpMkLst>
        </pc:grpChg>
        <pc:picChg chg="del">
          <ac:chgData name="wanda wibisono" userId="7688c47db560505e" providerId="LiveId" clId="{10E1C8DC-A57C-43D7-A567-41D4A3001220}" dt="2022-11-25T04:22:14.886" v="3" actId="478"/>
          <ac:picMkLst>
            <pc:docMk/>
            <pc:sldMk cId="2056291170" sldId="315"/>
            <ac:picMk id="8" creationId="{F0DE19E3-F843-FCD0-F1DF-F97260B83210}"/>
          </ac:picMkLst>
        </pc:picChg>
        <pc:picChg chg="add mod">
          <ac:chgData name="wanda wibisono" userId="7688c47db560505e" providerId="LiveId" clId="{10E1C8DC-A57C-43D7-A567-41D4A3001220}" dt="2022-11-25T04:26:13.527" v="17" actId="167"/>
          <ac:picMkLst>
            <pc:docMk/>
            <pc:sldMk cId="2056291170" sldId="315"/>
            <ac:picMk id="26" creationId="{802B41A3-5BB7-7FAA-65B9-F153BE35975C}"/>
          </ac:picMkLst>
        </pc:picChg>
      </pc:sldChg>
      <pc:sldChg chg="addSp delSp modSp add mod">
        <pc:chgData name="wanda wibisono" userId="7688c47db560505e" providerId="LiveId" clId="{10E1C8DC-A57C-43D7-A567-41D4A3001220}" dt="2022-11-25T04:27:22.104" v="51" actId="1035"/>
        <pc:sldMkLst>
          <pc:docMk/>
          <pc:sldMk cId="445357603" sldId="316"/>
        </pc:sldMkLst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" creationId="{452F6F3D-F682-6F09-BA36-2F637484BDE5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" creationId="{8EDA08FF-8E5C-3212-7D29-887DE300C7F6}"/>
          </ac:spMkLst>
        </pc:spChg>
        <pc:spChg chg="mod">
          <ac:chgData name="wanda wibisono" userId="7688c47db560505e" providerId="LiveId" clId="{10E1C8DC-A57C-43D7-A567-41D4A3001220}" dt="2022-11-25T04:27:00.215" v="27"/>
          <ac:spMkLst>
            <pc:docMk/>
            <pc:sldMk cId="445357603" sldId="316"/>
            <ac:spMk id="5" creationId="{8148F0FA-4363-3ED9-8635-29C660034CAC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6" creationId="{5185A9F4-D456-7B00-08AD-FEFA2A769456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7" creationId="{CF40B577-D146-062A-EEFB-ECA341DDC987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9" creationId="{A7946C7A-FE5A-2D44-187A-C4B8A5A59A39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10" creationId="{CB138F39-0F70-B798-6E3C-34C055F88280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11" creationId="{45E55C26-E2B8-8820-19E5-E11741C6667A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0" creationId="{6F019DB8-01BC-4D97-952D-5C06C300FCB7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1" creationId="{7A375654-3757-E7A8-F264-615DDE8C4652}"/>
          </ac:spMkLst>
        </pc:spChg>
        <pc:spChg chg="del">
          <ac:chgData name="wanda wibisono" userId="7688c47db560505e" providerId="LiveId" clId="{10E1C8DC-A57C-43D7-A567-41D4A3001220}" dt="2022-11-25T04:26:51.738" v="24" actId="478"/>
          <ac:spMkLst>
            <pc:docMk/>
            <pc:sldMk cId="445357603" sldId="316"/>
            <ac:spMk id="22" creationId="{C2BCCBB5-782F-DCF2-CF44-E6D90A6E5394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3" creationId="{77C01921-5F01-E445-DA30-344EE59F8D46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4" creationId="{B7AE18A7-134B-CC6E-84E4-4398C23BC53A}"/>
          </ac:spMkLst>
        </pc:spChg>
        <pc:spChg chg="del">
          <ac:chgData name="wanda wibisono" userId="7688c47db560505e" providerId="LiveId" clId="{10E1C8DC-A57C-43D7-A567-41D4A3001220}" dt="2022-11-25T04:26:46.037" v="23" actId="478"/>
          <ac:spMkLst>
            <pc:docMk/>
            <pc:sldMk cId="445357603" sldId="316"/>
            <ac:spMk id="25" creationId="{5A4C270C-1D72-054B-1066-358DC0A3B941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7" creationId="{A850EDBC-0752-31E0-36F2-38761E5B10ED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8" creationId="{45D5D990-0BD7-1F35-F833-DEB73056E24C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29" creationId="{95AB0AA9-1CFC-4AAF-0410-0D09E8413CBD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0" creationId="{9949C7B9-CFE5-017D-5E84-BA0C6050235E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1" creationId="{6CE86BEF-70C2-A58E-21A0-87CD46E02E3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2" creationId="{C75AD976-CE81-3A8B-4FEE-FC035724C585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3" creationId="{E46ECFFE-8765-FA8F-DEE6-DEA0B7C378D8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4" creationId="{9E83ED8C-F7BF-2550-3C2F-584835A47DE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5" creationId="{3A13E33A-CE20-C318-C7FD-EB4FF185D76F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6" creationId="{BF16CCF5-1475-D2E4-9D4A-7DE1B55D2CA7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7" creationId="{49E9F1C7-2645-B590-8B9B-92BB564C7B5A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8" creationId="{80B57312-497E-93D6-FD02-783498F8AEE6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39" creationId="{06F07DA0-0C50-D32C-774B-AB77D499707B}"/>
          </ac:spMkLst>
        </pc:spChg>
        <pc:spChg chg="add mod">
          <ac:chgData name="wanda wibisono" userId="7688c47db560505e" providerId="LiveId" clId="{10E1C8DC-A57C-43D7-A567-41D4A3001220}" dt="2022-11-25T04:27:22.104" v="51" actId="1035"/>
          <ac:spMkLst>
            <pc:docMk/>
            <pc:sldMk cId="445357603" sldId="316"/>
            <ac:spMk id="40" creationId="{DD30FD1A-30BB-989D-BE71-788CE255EDE7}"/>
          </ac:spMkLst>
        </pc:spChg>
        <pc:grpChg chg="del">
          <ac:chgData name="wanda wibisono" userId="7688c47db560505e" providerId="LiveId" clId="{10E1C8DC-A57C-43D7-A567-41D4A3001220}" dt="2022-11-25T04:26:46.037" v="23" actId="478"/>
          <ac:grpSpMkLst>
            <pc:docMk/>
            <pc:sldMk cId="445357603" sldId="316"/>
            <ac:grpSpMk id="13" creationId="{EBBD0ED5-E534-9F6C-3890-DC55FD9D7555}"/>
          </ac:grpSpMkLst>
        </pc:grp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8" creationId="{889AC6E2-3044-2B6E-B063-375DF0819518}"/>
          </ac:picMkLst>
        </pc:picChg>
        <pc:picChg chg="del">
          <ac:chgData name="wanda wibisono" userId="7688c47db560505e" providerId="LiveId" clId="{10E1C8DC-A57C-43D7-A567-41D4A3001220}" dt="2022-11-25T04:26:46.037" v="23" actId="478"/>
          <ac:picMkLst>
            <pc:docMk/>
            <pc:sldMk cId="445357603" sldId="316"/>
            <ac:picMk id="26" creationId="{802B41A3-5BB7-7FAA-65B9-F153BE35975C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1" creationId="{4E045B3A-1C69-3696-65BC-D6109D9966D4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2" creationId="{3E9DE6A2-1F3B-593F-5C4D-0693BD1F1551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3" creationId="{07B62068-3E54-CBBC-52F4-B15626219CC7}"/>
          </ac:picMkLst>
        </pc:picChg>
        <pc:picChg chg="add mod">
          <ac:chgData name="wanda wibisono" userId="7688c47db560505e" providerId="LiveId" clId="{10E1C8DC-A57C-43D7-A567-41D4A3001220}" dt="2022-11-25T04:27:22.104" v="51" actId="1035"/>
          <ac:picMkLst>
            <pc:docMk/>
            <pc:sldMk cId="445357603" sldId="316"/>
            <ac:picMk id="44" creationId="{A6AFEF40-B8C6-5EE4-FDA5-EE95F894A5E9}"/>
          </ac:picMkLst>
        </pc:pic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3117778798" sldId="316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35845419" sldId="317"/>
        </pc:sldMkLst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583848631" sldId="317"/>
        </pc:sldMkLst>
      </pc:sldChg>
      <pc:sldChg chg="add del">
        <pc:chgData name="wanda wibisono" userId="7688c47db560505e" providerId="LiveId" clId="{10E1C8DC-A57C-43D7-A567-41D4A3001220}" dt="2022-11-25T04:26:37.761" v="22" actId="47"/>
        <pc:sldMkLst>
          <pc:docMk/>
          <pc:sldMk cId="2327200012" sldId="317"/>
        </pc:sldMkLst>
      </pc:sldChg>
      <pc:sldChg chg="addSp delSp modSp add mod">
        <pc:chgData name="wanda wibisono" userId="7688c47db560505e" providerId="LiveId" clId="{10E1C8DC-A57C-43D7-A567-41D4A3001220}" dt="2022-11-25T04:28:48.604" v="102" actId="14100"/>
        <pc:sldMkLst>
          <pc:docMk/>
          <pc:sldMk cId="2404777532" sldId="317"/>
        </pc:sldMkLst>
        <pc:spChg chg="del">
          <ac:chgData name="wanda wibisono" userId="7688c47db560505e" providerId="LiveId" clId="{10E1C8DC-A57C-43D7-A567-41D4A3001220}" dt="2022-11-25T04:28:00.540" v="64" actId="478"/>
          <ac:spMkLst>
            <pc:docMk/>
            <pc:sldMk cId="2404777532" sldId="317"/>
            <ac:spMk id="2" creationId="{452F6F3D-F682-6F09-BA36-2F637484BDE5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" creationId="{B61FA038-2E47-9382-5405-0C5922ACF417}"/>
          </ac:spMkLst>
        </pc:spChg>
        <pc:spChg chg="mod">
          <ac:chgData name="wanda wibisono" userId="7688c47db560505e" providerId="LiveId" clId="{10E1C8DC-A57C-43D7-A567-41D4A3001220}" dt="2022-11-25T04:28:20.368" v="73"/>
          <ac:spMkLst>
            <pc:docMk/>
            <pc:sldMk cId="2404777532" sldId="317"/>
            <ac:spMk id="5" creationId="{8148F0FA-4363-3ED9-8635-29C660034CAC}"/>
          </ac:spMkLst>
        </pc:spChg>
        <pc:spChg chg="del">
          <ac:chgData name="wanda wibisono" userId="7688c47db560505e" providerId="LiveId" clId="{10E1C8DC-A57C-43D7-A567-41D4A3001220}" dt="2022-11-25T04:28:01.432" v="65" actId="478"/>
          <ac:spMkLst>
            <pc:docMk/>
            <pc:sldMk cId="2404777532" sldId="317"/>
            <ac:spMk id="6" creationId="{5185A9F4-D456-7B00-08AD-FEFA2A769456}"/>
          </ac:spMkLst>
        </pc:spChg>
        <pc:spChg chg="del mod">
          <ac:chgData name="wanda wibisono" userId="7688c47db560505e" providerId="LiveId" clId="{10E1C8DC-A57C-43D7-A567-41D4A3001220}" dt="2022-11-25T04:27:57.382" v="61" actId="478"/>
          <ac:spMkLst>
            <pc:docMk/>
            <pc:sldMk cId="2404777532" sldId="317"/>
            <ac:spMk id="7" creationId="{CF40B577-D146-062A-EEFB-ECA341DDC987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8" creationId="{B1B94C30-88A7-817B-E976-CB04933A23FF}"/>
          </ac:spMkLst>
        </pc:spChg>
        <pc:spChg chg="del mod">
          <ac:chgData name="wanda wibisono" userId="7688c47db560505e" providerId="LiveId" clId="{10E1C8DC-A57C-43D7-A567-41D4A3001220}" dt="2022-11-25T04:27:56.210" v="60" actId="478"/>
          <ac:spMkLst>
            <pc:docMk/>
            <pc:sldMk cId="2404777532" sldId="317"/>
            <ac:spMk id="9" creationId="{A7946C7A-FE5A-2D44-187A-C4B8A5A59A39}"/>
          </ac:spMkLst>
        </pc:spChg>
        <pc:spChg chg="del">
          <ac:chgData name="wanda wibisono" userId="7688c47db560505e" providerId="LiveId" clId="{10E1C8DC-A57C-43D7-A567-41D4A3001220}" dt="2022-11-25T04:27:58.602" v="62" actId="478"/>
          <ac:spMkLst>
            <pc:docMk/>
            <pc:sldMk cId="2404777532" sldId="317"/>
            <ac:spMk id="10" creationId="{CB138F39-0F70-B798-6E3C-34C055F88280}"/>
          </ac:spMkLst>
        </pc:spChg>
        <pc:spChg chg="del">
          <ac:chgData name="wanda wibisono" userId="7688c47db560505e" providerId="LiveId" clId="{10E1C8DC-A57C-43D7-A567-41D4A3001220}" dt="2022-11-25T04:27:59.649" v="63" actId="478"/>
          <ac:spMkLst>
            <pc:docMk/>
            <pc:sldMk cId="2404777532" sldId="317"/>
            <ac:spMk id="11" creationId="{45E55C26-E2B8-8820-19E5-E11741C6667A}"/>
          </ac:spMkLst>
        </pc:spChg>
        <pc:spChg chg="del">
          <ac:chgData name="wanda wibisono" userId="7688c47db560505e" providerId="LiveId" clId="{10E1C8DC-A57C-43D7-A567-41D4A3001220}" dt="2022-11-25T04:28:03.842" v="67" actId="478"/>
          <ac:spMkLst>
            <pc:docMk/>
            <pc:sldMk cId="2404777532" sldId="317"/>
            <ac:spMk id="20" creationId="{6F019DB8-01BC-4D97-952D-5C06C300FCB7}"/>
          </ac:spMkLst>
        </pc:spChg>
        <pc:spChg chg="del mod">
          <ac:chgData name="wanda wibisono" userId="7688c47db560505e" providerId="LiveId" clId="{10E1C8DC-A57C-43D7-A567-41D4A3001220}" dt="2022-11-25T04:28:05.500" v="68" actId="478"/>
          <ac:spMkLst>
            <pc:docMk/>
            <pc:sldMk cId="2404777532" sldId="317"/>
            <ac:spMk id="21" creationId="{7A375654-3757-E7A8-F264-615DDE8C4652}"/>
          </ac:spMkLst>
        </pc:spChg>
        <pc:spChg chg="del">
          <ac:chgData name="wanda wibisono" userId="7688c47db560505e" providerId="LiveId" clId="{10E1C8DC-A57C-43D7-A567-41D4A3001220}" dt="2022-11-25T04:28:06.532" v="69" actId="478"/>
          <ac:spMkLst>
            <pc:docMk/>
            <pc:sldMk cId="2404777532" sldId="317"/>
            <ac:spMk id="22" creationId="{C2BCCBB5-782F-DCF2-CF44-E6D90A6E5394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3" creationId="{77C01921-5F01-E445-DA30-344EE59F8D46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4" creationId="{B7AE18A7-134B-CC6E-84E4-4398C23BC53A}"/>
          </ac:spMkLst>
        </pc:spChg>
        <pc:spChg chg="del">
          <ac:chgData name="wanda wibisono" userId="7688c47db560505e" providerId="LiveId" clId="{10E1C8DC-A57C-43D7-A567-41D4A3001220}" dt="2022-11-25T04:27:53.959" v="57" actId="478"/>
          <ac:spMkLst>
            <pc:docMk/>
            <pc:sldMk cId="2404777532" sldId="317"/>
            <ac:spMk id="25" creationId="{5A4C270C-1D72-054B-1066-358DC0A3B941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7" creationId="{8430CF76-3F71-7A09-BE02-97F255DDE38C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8" creationId="{7112850E-F74B-06FA-35A7-F1C57E8D787B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29" creationId="{3565B966-DED3-9F24-7A38-2BA630B841E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0" creationId="{1A40D07A-F6EF-D33E-8FC7-A41FAE7346A3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1" creationId="{98F0C164-27DA-70A0-EED9-7C7096124312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2" creationId="{A06D151A-60E3-F231-7BED-E48CBCA45EDE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3" creationId="{EFF5297A-7CF7-81C0-1631-EB155276A20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4" creationId="{F7F11D23-0ED5-68C7-806F-DD01D0BF631D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5" creationId="{A53CEF6D-9FAD-17D8-176A-6FED3F23EBDE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6" creationId="{0E7FB560-1BEF-08F0-5A10-CDFB04D1A75F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7" creationId="{E726FCED-C963-A7C4-0214-CF01FD1346B6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8" creationId="{CCFB6232-8F8D-9D53-5C73-FE0449C747F2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39" creationId="{219DA072-9548-738E-69DB-D093C1345C2B}"/>
          </ac:spMkLst>
        </pc:spChg>
        <pc:spChg chg="add mod">
          <ac:chgData name="wanda wibisono" userId="7688c47db560505e" providerId="LiveId" clId="{10E1C8DC-A57C-43D7-A567-41D4A3001220}" dt="2022-11-25T04:28:48.604" v="102" actId="14100"/>
          <ac:spMkLst>
            <pc:docMk/>
            <pc:sldMk cId="2404777532" sldId="317"/>
            <ac:spMk id="40" creationId="{81C1A3DF-1C95-2452-B505-392BA4CAC4C7}"/>
          </ac:spMkLst>
        </pc:spChg>
        <pc:grpChg chg="del">
          <ac:chgData name="wanda wibisono" userId="7688c47db560505e" providerId="LiveId" clId="{10E1C8DC-A57C-43D7-A567-41D4A3001220}" dt="2022-11-25T04:27:53.959" v="57" actId="478"/>
          <ac:grpSpMkLst>
            <pc:docMk/>
            <pc:sldMk cId="2404777532" sldId="317"/>
            <ac:grpSpMk id="13" creationId="{EBBD0ED5-E534-9F6C-3890-DC55FD9D7555}"/>
          </ac:grpSpMkLst>
        </pc:grpChg>
        <pc:picChg chg="del">
          <ac:chgData name="wanda wibisono" userId="7688c47db560505e" providerId="LiveId" clId="{10E1C8DC-A57C-43D7-A567-41D4A3001220}" dt="2022-11-25T04:27:53.959" v="57" actId="478"/>
          <ac:picMkLst>
            <pc:docMk/>
            <pc:sldMk cId="2404777532" sldId="317"/>
            <ac:picMk id="26" creationId="{802B41A3-5BB7-7FAA-65B9-F153BE35975C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1" creationId="{CC70F60D-EE0B-F5D1-7B30-622B8A145439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2" creationId="{CC600521-6205-82C5-F031-A19B2F9E90D4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3" creationId="{9178DB89-18AC-4A75-D5BC-21B9B1D93928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4" creationId="{6F51FC15-40D4-6EBE-AF35-C2C8F8F160CB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5" creationId="{A4F5BFB5-F9EA-5CA0-9011-971861D5838D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6" creationId="{794A71FA-35D3-60A1-C30B-E60888EF2422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7" creationId="{C84BD069-1185-F1F7-FD36-7D42456D1583}"/>
          </ac:picMkLst>
        </pc:picChg>
        <pc:picChg chg="add mod">
          <ac:chgData name="wanda wibisono" userId="7688c47db560505e" providerId="LiveId" clId="{10E1C8DC-A57C-43D7-A567-41D4A3001220}" dt="2022-11-25T04:28:48.604" v="102" actId="14100"/>
          <ac:picMkLst>
            <pc:docMk/>
            <pc:sldMk cId="2404777532" sldId="317"/>
            <ac:picMk id="48" creationId="{71E48C3E-373C-6842-9F15-001622667AA3}"/>
          </ac:picMkLst>
        </pc:pic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2921661656" sldId="318"/>
        </pc:sldMkLst>
      </pc:sldChg>
      <pc:sldChg chg="add del">
        <pc:chgData name="wanda wibisono" userId="7688c47db560505e" providerId="LiveId" clId="{10E1C8DC-A57C-43D7-A567-41D4A3001220}" dt="2022-11-25T04:26:37.761" v="22" actId="47"/>
        <pc:sldMkLst>
          <pc:docMk/>
          <pc:sldMk cId="3232712268" sldId="318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3522302666" sldId="318"/>
        </pc:sldMkLst>
      </pc:sldChg>
      <pc:sldChg chg="addSp modSp add mod">
        <pc:chgData name="wanda wibisono" userId="7688c47db560505e" providerId="LiveId" clId="{10E1C8DC-A57C-43D7-A567-41D4A3001220}" dt="2022-11-25T04:29:45.573" v="146" actId="1035"/>
        <pc:sldMkLst>
          <pc:docMk/>
          <pc:sldMk cId="4109576800" sldId="318"/>
        </pc:sldMkLst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" creationId="{6953E631-DCB5-2D0F-CE01-D9E5388F69C4}"/>
          </ac:spMkLst>
        </pc:spChg>
        <pc:spChg chg="mod">
          <ac:chgData name="wanda wibisono" userId="7688c47db560505e" providerId="LiveId" clId="{10E1C8DC-A57C-43D7-A567-41D4A3001220}" dt="2022-11-25T04:29:01.706" v="105"/>
          <ac:spMkLst>
            <pc:docMk/>
            <pc:sldMk cId="4109576800" sldId="318"/>
            <ac:spMk id="5" creationId="{8148F0FA-4363-3ED9-8635-29C660034CAC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6" creationId="{19E5D9B8-26D3-C4D4-1284-B40D47737CE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7" creationId="{BB209C8E-E8CA-1AB5-B70A-171BE3E89F4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8" creationId="{E63494E8-C362-8C93-CF4F-9C80698DF0A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9" creationId="{80BDDB92-5E0C-F51D-D644-17DAC74E4F9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0" creationId="{2172B466-AF45-2847-44E6-FE9BFF51EC9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1" creationId="{897A152C-8899-A736-A85C-67689665DB3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3" creationId="{FC7BA0C0-A4B7-A037-937D-2460E51D9603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4" creationId="{265A6FFC-0001-1DBA-890E-4184EA5D13D0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15" creationId="{71FF9A5D-D809-62EF-FAF3-FCD2D2D17C72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7" creationId="{F189E5FC-3F24-F0B9-D424-AC59420E1178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8" creationId="{6530184E-5F4A-F2AE-BD71-1EBEA0CD5383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19" creationId="{FBAFE489-9575-8B39-6B81-5B16A1D255F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0" creationId="{B91090A7-4C15-3408-20C5-38BF4567A79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1" creationId="{6B6EA356-8CD4-B547-59F5-776C8A1B69FD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2" creationId="{63A5EA8E-848B-BB24-B024-3FA7B834197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3" creationId="{485C80A3-4A5C-5B97-8A97-1C3DD1C833A1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4" creationId="{EFBBEFD2-7893-9F47-0610-E03BC8313EF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5" creationId="{740B10C9-CDEB-C159-51DD-CE0F31E76331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26" creationId="{DFAC4AA3-ED1F-A402-D4AE-2BED3AD30EA0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27" creationId="{5184CC62-9DFD-9F91-572D-E90313841920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29" creationId="{3EFCE3CB-C5A0-3B34-3260-EDB884B04DC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0" creationId="{F2E34F6D-D44C-8993-0572-0E63561F726F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1" creationId="{A7F52817-6915-C7FF-D7B6-8BBEB62619E2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2" creationId="{10472581-772A-5802-91F4-BF59BA6A1BEA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3" creationId="{D622477A-530A-FB11-5043-FF00B8627DB5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4" creationId="{7503A28F-7710-054E-0866-3CA42B38819B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5" creationId="{BDA5B003-4E32-3941-FF46-57B464F68CA4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6" creationId="{CE2F7D29-D13C-7A0E-94F0-6041F2E5A129}"/>
          </ac:spMkLst>
        </pc:spChg>
        <pc:spChg chg="mod">
          <ac:chgData name="wanda wibisono" userId="7688c47db560505e" providerId="LiveId" clId="{10E1C8DC-A57C-43D7-A567-41D4A3001220}" dt="2022-11-25T04:29:26.734" v="106"/>
          <ac:spMkLst>
            <pc:docMk/>
            <pc:sldMk cId="4109576800" sldId="318"/>
            <ac:spMk id="37" creationId="{7CACFA86-03EB-262B-97BF-A7321880D905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38" creationId="{A247487D-2FAF-423C-094D-75C5856872E2}"/>
          </ac:spMkLst>
        </pc:spChg>
        <pc:spChg chg="add mod">
          <ac:chgData name="wanda wibisono" userId="7688c47db560505e" providerId="LiveId" clId="{10E1C8DC-A57C-43D7-A567-41D4A3001220}" dt="2022-11-25T04:29:45.573" v="146" actId="1035"/>
          <ac:spMkLst>
            <pc:docMk/>
            <pc:sldMk cId="4109576800" sldId="318"/>
            <ac:spMk id="39" creationId="{C6A3A345-7202-1E77-26C7-B992AA3FEBCE}"/>
          </ac:spMkLst>
        </pc:s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2" creationId="{FC9CAFB6-AE7C-1DEE-68BF-B7AE41C32D86}"/>
          </ac:grpSpMkLst>
        </pc:gr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16" creationId="{9D5659B1-39B6-C83C-E240-AC7EA1970316}"/>
          </ac:grpSpMkLst>
        </pc:grpChg>
        <pc:grpChg chg="add mod">
          <ac:chgData name="wanda wibisono" userId="7688c47db560505e" providerId="LiveId" clId="{10E1C8DC-A57C-43D7-A567-41D4A3001220}" dt="2022-11-25T04:29:45.573" v="146" actId="1035"/>
          <ac:grpSpMkLst>
            <pc:docMk/>
            <pc:sldMk cId="4109576800" sldId="318"/>
            <ac:grpSpMk id="28" creationId="{D0567FDD-11C1-A336-8CFF-66BA5C9C2DF3}"/>
          </ac:grpSpMkLst>
        </pc:grpChg>
      </pc:sldChg>
      <pc:sldChg chg="del">
        <pc:chgData name="wanda wibisono" userId="7688c47db560505e" providerId="LiveId" clId="{10E1C8DC-A57C-43D7-A567-41D4A3001220}" dt="2022-11-25T04:22:11.992" v="2" actId="47"/>
        <pc:sldMkLst>
          <pc:docMk/>
          <pc:sldMk cId="1363025185" sldId="319"/>
        </pc:sldMkLst>
      </pc:sldChg>
      <pc:sldChg chg="add del">
        <pc:chgData name="wanda wibisono" userId="7688c47db560505e" providerId="LiveId" clId="{10E1C8DC-A57C-43D7-A567-41D4A3001220}" dt="2022-11-25T04:27:44.717" v="55" actId="47"/>
        <pc:sldMkLst>
          <pc:docMk/>
          <pc:sldMk cId="2134854420" sldId="319"/>
        </pc:sldMkLst>
      </pc:sldChg>
    </pc:docChg>
  </pc:docChgLst>
  <pc:docChgLst>
    <pc:chgData name="wanda wibisono" userId="7688c47db560505e" providerId="LiveId" clId="{C43536EB-C874-4971-A12E-4D59A448574A}"/>
    <pc:docChg chg="undo custSel addSld delSld modSld sldOrd">
      <pc:chgData name="wanda wibisono" userId="7688c47db560505e" providerId="LiveId" clId="{C43536EB-C874-4971-A12E-4D59A448574A}" dt="2022-11-25T08:36:08.566" v="555" actId="1035"/>
      <pc:docMkLst>
        <pc:docMk/>
      </pc:docMkLst>
      <pc:sldChg chg="modSp mod">
        <pc:chgData name="wanda wibisono" userId="7688c47db560505e" providerId="LiveId" clId="{C43536EB-C874-4971-A12E-4D59A448574A}" dt="2022-11-25T08:23:34.224" v="0"/>
        <pc:sldMkLst>
          <pc:docMk/>
          <pc:sldMk cId="3966697125" sldId="257"/>
        </pc:sldMkLst>
        <pc:spChg chg="mod">
          <ac:chgData name="wanda wibisono" userId="7688c47db560505e" providerId="LiveId" clId="{C43536EB-C874-4971-A12E-4D59A448574A}" dt="2022-11-25T08:23:34.224" v="0"/>
          <ac:spMkLst>
            <pc:docMk/>
            <pc:sldMk cId="3966697125" sldId="257"/>
            <ac:spMk id="2" creationId="{93F3197A-80F2-BA84-61BB-9C82BD5BECD4}"/>
          </ac:spMkLst>
        </pc:spChg>
      </pc:sldChg>
      <pc:sldChg chg="addSp delSp modSp mod">
        <pc:chgData name="wanda wibisono" userId="7688c47db560505e" providerId="LiveId" clId="{C43536EB-C874-4971-A12E-4D59A448574A}" dt="2022-11-25T08:24:46.507" v="31" actId="1038"/>
        <pc:sldMkLst>
          <pc:docMk/>
          <pc:sldMk cId="2056291170" sldId="315"/>
        </pc:sldMkLst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2" creationId="{452F6F3D-F682-6F09-BA36-2F637484BDE5}"/>
          </ac:spMkLst>
        </pc:spChg>
        <pc:spChg chg="add mod">
          <ac:chgData name="wanda wibisono" userId="7688c47db560505e" providerId="LiveId" clId="{C43536EB-C874-4971-A12E-4D59A448574A}" dt="2022-11-25T08:24:46.507" v="31" actId="1038"/>
          <ac:spMkLst>
            <pc:docMk/>
            <pc:sldMk cId="2056291170" sldId="315"/>
            <ac:spMk id="3" creationId="{832DEAC4-499A-1217-B58A-9E3E6693FC0C}"/>
          </ac:spMkLst>
        </pc:spChg>
        <pc:spChg chg="mod">
          <ac:chgData name="wanda wibisono" userId="7688c47db560505e" providerId="LiveId" clId="{C43536EB-C874-4971-A12E-4D59A448574A}" dt="2022-11-25T08:24:38.223" v="18" actId="14100"/>
          <ac:spMkLst>
            <pc:docMk/>
            <pc:sldMk cId="2056291170" sldId="315"/>
            <ac:spMk id="5" creationId="{8148F0FA-4363-3ED9-8635-29C660034CAC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6" creationId="{5185A9F4-D456-7B00-08AD-FEFA2A769456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7" creationId="{CF40B577-D146-062A-EEFB-ECA341DDC987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9" creationId="{A7946C7A-FE5A-2D44-187A-C4B8A5A59A39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10" creationId="{CB138F39-0F70-B798-6E3C-34C055F88280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11" creationId="{45E55C26-E2B8-8820-19E5-E11741C6667A}"/>
          </ac:spMkLst>
        </pc:spChg>
        <pc:spChg chg="del">
          <ac:chgData name="wanda wibisono" userId="7688c47db560505e" providerId="LiveId" clId="{C43536EB-C874-4971-A12E-4D59A448574A}" dt="2022-11-25T08:23:55.261" v="4" actId="478"/>
          <ac:spMkLst>
            <pc:docMk/>
            <pc:sldMk cId="2056291170" sldId="315"/>
            <ac:spMk id="20" creationId="{6F019DB8-01BC-4D97-952D-5C06C300FCB7}"/>
          </ac:spMkLst>
        </pc:spChg>
        <pc:spChg chg="del">
          <ac:chgData name="wanda wibisono" userId="7688c47db560505e" providerId="LiveId" clId="{C43536EB-C874-4971-A12E-4D59A448574A}" dt="2022-11-25T08:23:58.836" v="5" actId="478"/>
          <ac:spMkLst>
            <pc:docMk/>
            <pc:sldMk cId="2056291170" sldId="315"/>
            <ac:spMk id="21" creationId="{7A375654-3757-E7A8-F264-615DDE8C4652}"/>
          </ac:spMkLst>
        </pc:spChg>
        <pc:spChg chg="del">
          <ac:chgData name="wanda wibisono" userId="7688c47db560505e" providerId="LiveId" clId="{C43536EB-C874-4971-A12E-4D59A448574A}" dt="2022-11-25T08:23:58.836" v="5" actId="478"/>
          <ac:spMkLst>
            <pc:docMk/>
            <pc:sldMk cId="2056291170" sldId="315"/>
            <ac:spMk id="22" creationId="{C2BCCBB5-782F-DCF2-CF44-E6D90A6E5394}"/>
          </ac:spMkLst>
        </pc:spChg>
        <pc:spChg chg="del">
          <ac:chgData name="wanda wibisono" userId="7688c47db560505e" providerId="LiveId" clId="{C43536EB-C874-4971-A12E-4D59A448574A}" dt="2022-11-25T08:23:58.836" v="5" actId="478"/>
          <ac:spMkLst>
            <pc:docMk/>
            <pc:sldMk cId="2056291170" sldId="315"/>
            <ac:spMk id="23" creationId="{77C01921-5F01-E445-DA30-344EE59F8D46}"/>
          </ac:spMkLst>
        </pc:spChg>
        <pc:spChg chg="del">
          <ac:chgData name="wanda wibisono" userId="7688c47db560505e" providerId="LiveId" clId="{C43536EB-C874-4971-A12E-4D59A448574A}" dt="2022-11-25T08:23:58.836" v="5" actId="478"/>
          <ac:spMkLst>
            <pc:docMk/>
            <pc:sldMk cId="2056291170" sldId="315"/>
            <ac:spMk id="24" creationId="{B7AE18A7-134B-CC6E-84E4-4398C23BC53A}"/>
          </ac:spMkLst>
        </pc:spChg>
        <pc:spChg chg="del">
          <ac:chgData name="wanda wibisono" userId="7688c47db560505e" providerId="LiveId" clId="{C43536EB-C874-4971-A12E-4D59A448574A}" dt="2022-11-25T08:23:58.836" v="5" actId="478"/>
          <ac:spMkLst>
            <pc:docMk/>
            <pc:sldMk cId="2056291170" sldId="315"/>
            <ac:spMk id="25" creationId="{5A4C270C-1D72-054B-1066-358DC0A3B941}"/>
          </ac:spMkLst>
        </pc:spChg>
        <pc:grpChg chg="del">
          <ac:chgData name="wanda wibisono" userId="7688c47db560505e" providerId="LiveId" clId="{C43536EB-C874-4971-A12E-4D59A448574A}" dt="2022-11-25T08:23:55.261" v="4" actId="478"/>
          <ac:grpSpMkLst>
            <pc:docMk/>
            <pc:sldMk cId="2056291170" sldId="315"/>
            <ac:grpSpMk id="13" creationId="{EBBD0ED5-E534-9F6C-3890-DC55FD9D7555}"/>
          </ac:grpSpMkLst>
        </pc:grpChg>
        <pc:picChg chg="add mod">
          <ac:chgData name="wanda wibisono" userId="7688c47db560505e" providerId="LiveId" clId="{C43536EB-C874-4971-A12E-4D59A448574A}" dt="2022-11-25T08:24:46.507" v="31" actId="1038"/>
          <ac:picMkLst>
            <pc:docMk/>
            <pc:sldMk cId="2056291170" sldId="315"/>
            <ac:picMk id="8" creationId="{5E712F70-2E6E-F4E7-3B92-9A0193863162}"/>
          </ac:picMkLst>
        </pc:picChg>
        <pc:picChg chg="del">
          <ac:chgData name="wanda wibisono" userId="7688c47db560505e" providerId="LiveId" clId="{C43536EB-C874-4971-A12E-4D59A448574A}" dt="2022-11-25T08:23:58.836" v="5" actId="478"/>
          <ac:picMkLst>
            <pc:docMk/>
            <pc:sldMk cId="2056291170" sldId="315"/>
            <ac:picMk id="26" creationId="{802B41A3-5BB7-7FAA-65B9-F153BE35975C}"/>
          </ac:picMkLst>
        </pc:picChg>
      </pc:sldChg>
      <pc:sldChg chg="del">
        <pc:chgData name="wanda wibisono" userId="7688c47db560505e" providerId="LiveId" clId="{C43536EB-C874-4971-A12E-4D59A448574A}" dt="2022-11-25T08:24:03.181" v="6" actId="47"/>
        <pc:sldMkLst>
          <pc:docMk/>
          <pc:sldMk cId="445357603" sldId="316"/>
        </pc:sldMkLst>
      </pc:sldChg>
      <pc:sldChg chg="addSp modSp add mod ord">
        <pc:chgData name="wanda wibisono" userId="7688c47db560505e" providerId="LiveId" clId="{C43536EB-C874-4971-A12E-4D59A448574A}" dt="2022-11-25T08:25:13.337" v="53"/>
        <pc:sldMkLst>
          <pc:docMk/>
          <pc:sldMk cId="2732525141" sldId="316"/>
        </pc:sldMkLst>
        <pc:spChg chg="add mod">
          <ac:chgData name="wanda wibisono" userId="7688c47db560505e" providerId="LiveId" clId="{C43536EB-C874-4971-A12E-4D59A448574A}" dt="2022-11-25T08:25:09.976" v="51" actId="1035"/>
          <ac:spMkLst>
            <pc:docMk/>
            <pc:sldMk cId="2732525141" sldId="316"/>
            <ac:spMk id="2" creationId="{3B2E0862-5740-3A7C-23B8-F094F24C1044}"/>
          </ac:spMkLst>
        </pc:spChg>
        <pc:picChg chg="add mod">
          <ac:chgData name="wanda wibisono" userId="7688c47db560505e" providerId="LiveId" clId="{C43536EB-C874-4971-A12E-4D59A448574A}" dt="2022-11-25T08:25:09.976" v="51" actId="1035"/>
          <ac:picMkLst>
            <pc:docMk/>
            <pc:sldMk cId="2732525141" sldId="316"/>
            <ac:picMk id="3" creationId="{045C513C-F9B7-14DC-786F-848979FA8FE6}"/>
          </ac:picMkLst>
        </pc:picChg>
      </pc:sldChg>
      <pc:sldChg chg="addSp modSp add mod">
        <pc:chgData name="wanda wibisono" userId="7688c47db560505e" providerId="LiveId" clId="{C43536EB-C874-4971-A12E-4D59A448574A}" dt="2022-11-25T08:27:48.286" v="157" actId="207"/>
        <pc:sldMkLst>
          <pc:docMk/>
          <pc:sldMk cId="908068731" sldId="317"/>
        </pc:sldMkLst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3" creationId="{AE236790-F2BE-D326-96E9-C2D1973AAF7E}"/>
          </ac:spMkLst>
        </pc:spChg>
        <pc:spChg chg="mod">
          <ac:chgData name="wanda wibisono" userId="7688c47db560505e" providerId="LiveId" clId="{C43536EB-C874-4971-A12E-4D59A448574A}" dt="2022-11-25T08:25:31.352" v="56"/>
          <ac:spMkLst>
            <pc:docMk/>
            <pc:sldMk cId="908068731" sldId="317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8" creationId="{DC8DF752-6B63-0683-FD2B-C43B785968A7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9" creationId="{C97272B1-0F30-4BE4-A77E-BB4890F792FA}"/>
          </ac:spMkLst>
        </pc:spChg>
        <pc:spChg chg="mod">
          <ac:chgData name="wanda wibisono" userId="7688c47db560505e" providerId="LiveId" clId="{C43536EB-C874-4971-A12E-4D59A448574A}" dt="2022-11-25T08:27:48.286" v="157" actId="207"/>
          <ac:spMkLst>
            <pc:docMk/>
            <pc:sldMk cId="908068731" sldId="317"/>
            <ac:spMk id="10" creationId="{22FAEB15-25AC-7798-75C0-8713D4FC3ED4}"/>
          </ac:spMkLst>
        </pc:spChg>
        <pc:spChg chg="mod">
          <ac:chgData name="wanda wibisono" userId="7688c47db560505e" providerId="LiveId" clId="{C43536EB-C874-4971-A12E-4D59A448574A}" dt="2022-11-25T08:26:36.169" v="79" actId="207"/>
          <ac:spMkLst>
            <pc:docMk/>
            <pc:sldMk cId="908068731" sldId="317"/>
            <ac:spMk id="17" creationId="{8C1A60F0-263B-7671-3C4C-CB9A07541BC7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19" creationId="{C1ADB359-037C-69BB-B7E3-7F660DCE5A4E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20" creationId="{10CA1A10-CC17-363E-885B-BE379E9526EA}"/>
          </ac:spMkLst>
        </pc:spChg>
        <pc:spChg chg="mod">
          <ac:chgData name="wanda wibisono" userId="7688c47db560505e" providerId="LiveId" clId="{C43536EB-C874-4971-A12E-4D59A448574A}" dt="2022-11-25T08:26:34.293" v="78" actId="207"/>
          <ac:spMkLst>
            <pc:docMk/>
            <pc:sldMk cId="908068731" sldId="317"/>
            <ac:spMk id="21" creationId="{46FC0C31-7BA5-9F76-C7CD-E6B7CCADBE52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23" creationId="{F1EEBCE4-526A-08BB-97CA-0619078ADE95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24" creationId="{0D6649E7-C9A9-43B5-B4D8-9BA3A4B486B8}"/>
          </ac:spMkLst>
        </pc:spChg>
        <pc:spChg chg="mod">
          <ac:chgData name="wanda wibisono" userId="7688c47db560505e" providerId="LiveId" clId="{C43536EB-C874-4971-A12E-4D59A448574A}" dt="2022-11-25T08:26:32.463" v="77" actId="207"/>
          <ac:spMkLst>
            <pc:docMk/>
            <pc:sldMk cId="908068731" sldId="317"/>
            <ac:spMk id="25" creationId="{AAEC74A6-AE62-6C24-AA5E-EF24F4F34F6E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27" creationId="{BD176C8E-25EA-7E27-F082-C3BB1975B834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28" creationId="{704EA4C4-FEC1-4ABE-C535-A03BFF39221F}"/>
          </ac:spMkLst>
        </pc:spChg>
        <pc:spChg chg="mod">
          <ac:chgData name="wanda wibisono" userId="7688c47db560505e" providerId="LiveId" clId="{C43536EB-C874-4971-A12E-4D59A448574A}" dt="2022-11-25T08:26:30.228" v="76" actId="207"/>
          <ac:spMkLst>
            <pc:docMk/>
            <pc:sldMk cId="908068731" sldId="317"/>
            <ac:spMk id="29" creationId="{0A31B51A-C01E-2098-2678-5AEC54F862FD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31" creationId="{8BBDA72D-F65D-64AE-2D22-C9FCF2B8DAC1}"/>
          </ac:spMkLst>
        </pc:spChg>
        <pc:spChg chg="mod">
          <ac:chgData name="wanda wibisono" userId="7688c47db560505e" providerId="LiveId" clId="{C43536EB-C874-4971-A12E-4D59A448574A}" dt="2022-11-25T08:25:42.733" v="72" actId="1037"/>
          <ac:spMkLst>
            <pc:docMk/>
            <pc:sldMk cId="908068731" sldId="317"/>
            <ac:spMk id="32" creationId="{079CF58F-70AA-E02E-0DFF-897975B8CEB0}"/>
          </ac:spMkLst>
        </pc:spChg>
        <pc:grpChg chg="add 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2" creationId="{55A047B2-CCD9-9E2F-6925-EBEE73800305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6" creationId="{46F5F8CA-3FC1-7EA9-9C4C-25864130744E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7" creationId="{1AD67F8E-F31C-8970-16FC-3C348E9A5EBD}"/>
          </ac:grpSpMkLst>
        </pc:grpChg>
        <pc:grpChg chg="add 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1" creationId="{A56D04F7-CAB8-6BC4-B76E-58F24C234D1D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3" creationId="{C67C1632-3645-CD06-ECC8-77FAA2032980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4" creationId="{E36A7BEA-E161-9970-AF94-9B1E658B7780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5" creationId="{26A9767D-7A97-1637-241D-BD6BB84A241F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6" creationId="{4CB99D6C-30DF-0BF6-3E5A-CB60DE77D5AF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18" creationId="{CBB37DF5-6B55-12C8-3EB7-52B3C0F2262F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22" creationId="{92F64E28-AC6F-6939-3834-40F6F4E43134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26" creationId="{9435320D-1858-ACB3-AC43-81A77F81ABA3}"/>
          </ac:grpSpMkLst>
        </pc:grpChg>
        <pc:grpChg chg="mod">
          <ac:chgData name="wanda wibisono" userId="7688c47db560505e" providerId="LiveId" clId="{C43536EB-C874-4971-A12E-4D59A448574A}" dt="2022-11-25T08:25:42.733" v="72" actId="1037"/>
          <ac:grpSpMkLst>
            <pc:docMk/>
            <pc:sldMk cId="908068731" sldId="317"/>
            <ac:grpSpMk id="30" creationId="{ED65DADC-2333-DD42-1A95-B55D506BFD82}"/>
          </ac:grpSpMkLst>
        </pc:grpChg>
        <pc:picChg chg="add mod">
          <ac:chgData name="wanda wibisono" userId="7688c47db560505e" providerId="LiveId" clId="{C43536EB-C874-4971-A12E-4D59A448574A}" dt="2022-11-25T08:25:42.733" v="72" actId="1037"/>
          <ac:picMkLst>
            <pc:docMk/>
            <pc:sldMk cId="908068731" sldId="317"/>
            <ac:picMk id="33" creationId="{FDAA9A82-9150-4C47-2561-702C5312997D}"/>
          </ac:picMkLst>
        </pc:picChg>
      </pc:sldChg>
      <pc:sldChg chg="del">
        <pc:chgData name="wanda wibisono" userId="7688c47db560505e" providerId="LiveId" clId="{C43536EB-C874-4971-A12E-4D59A448574A}" dt="2022-11-25T08:24:03.181" v="6" actId="47"/>
        <pc:sldMkLst>
          <pc:docMk/>
          <pc:sldMk cId="2404777532" sldId="317"/>
        </pc:sldMkLst>
      </pc:sldChg>
      <pc:sldChg chg="addSp modSp add mod">
        <pc:chgData name="wanda wibisono" userId="7688c47db560505e" providerId="LiveId" clId="{C43536EB-C874-4971-A12E-4D59A448574A}" dt="2022-11-25T08:26:54.625" v="125" actId="1037"/>
        <pc:sldMkLst>
          <pc:docMk/>
          <pc:sldMk cId="2550122575" sldId="318"/>
        </pc:sldMkLst>
        <pc:spChg chg="mod">
          <ac:chgData name="wanda wibisono" userId="7688c47db560505e" providerId="LiveId" clId="{C43536EB-C874-4971-A12E-4D59A448574A}" dt="2022-11-25T08:26:47.019" v="82"/>
          <ac:spMkLst>
            <pc:docMk/>
            <pc:sldMk cId="2550122575" sldId="318"/>
            <ac:spMk id="5" creationId="{8148F0FA-4363-3ED9-8635-29C660034CAC}"/>
          </ac:spMkLst>
        </pc:spChg>
        <pc:picChg chg="add mod">
          <ac:chgData name="wanda wibisono" userId="7688c47db560505e" providerId="LiveId" clId="{C43536EB-C874-4971-A12E-4D59A448574A}" dt="2022-11-25T08:26:54.625" v="125" actId="1037"/>
          <ac:picMkLst>
            <pc:docMk/>
            <pc:sldMk cId="2550122575" sldId="318"/>
            <ac:picMk id="2" creationId="{4E032DA9-D337-61DC-9910-3BFF1A5497C3}"/>
          </ac:picMkLst>
        </pc:picChg>
      </pc:sldChg>
      <pc:sldChg chg="del">
        <pc:chgData name="wanda wibisono" userId="7688c47db560505e" providerId="LiveId" clId="{C43536EB-C874-4971-A12E-4D59A448574A}" dt="2022-11-25T08:24:03.181" v="6" actId="47"/>
        <pc:sldMkLst>
          <pc:docMk/>
          <pc:sldMk cId="4109576800" sldId="318"/>
        </pc:sldMkLst>
      </pc:sldChg>
      <pc:sldChg chg="addSp modSp add mod">
        <pc:chgData name="wanda wibisono" userId="7688c47db560505e" providerId="LiveId" clId="{C43536EB-C874-4971-A12E-4D59A448574A}" dt="2022-11-25T08:27:13.229" v="156" actId="1037"/>
        <pc:sldMkLst>
          <pc:docMk/>
          <pc:sldMk cId="3655788216" sldId="319"/>
        </pc:sldMkLst>
        <pc:spChg chg="add mod">
          <ac:chgData name="wanda wibisono" userId="7688c47db560505e" providerId="LiveId" clId="{C43536EB-C874-4971-A12E-4D59A448574A}" dt="2022-11-25T08:27:13.229" v="156" actId="1037"/>
          <ac:spMkLst>
            <pc:docMk/>
            <pc:sldMk cId="3655788216" sldId="319"/>
            <ac:spMk id="2" creationId="{B634084B-6F89-93F7-BF93-C9F4336A1973}"/>
          </ac:spMkLst>
        </pc:spChg>
        <pc:spChg chg="mod">
          <ac:chgData name="wanda wibisono" userId="7688c47db560505e" providerId="LiveId" clId="{C43536EB-C874-4971-A12E-4D59A448574A}" dt="2022-11-25T08:27:04.176" v="128"/>
          <ac:spMkLst>
            <pc:docMk/>
            <pc:sldMk cId="3655788216" sldId="319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6" creationId="{39249B5E-A0CD-FB23-E986-87EA4E8FD9D3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7" creationId="{F581683B-C05D-4EF0-EF97-90729ED543C4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9" creationId="{882C47C3-829F-C554-2F2A-8E4508CE3D16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10" creationId="{776FD4D6-418F-A0D5-5070-C0781D598F80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14" creationId="{159CA701-B52A-9410-4315-AE313D0F0FA8}"/>
          </ac:spMkLst>
        </pc:spChg>
        <pc:spChg chg="mod">
          <ac:chgData name="wanda wibisono" userId="7688c47db560505e" providerId="LiveId" clId="{C43536EB-C874-4971-A12E-4D59A448574A}" dt="2022-11-25T08:27:08.914" v="129"/>
          <ac:spMkLst>
            <pc:docMk/>
            <pc:sldMk cId="3655788216" sldId="319"/>
            <ac:spMk id="15" creationId="{FC83EBD2-0788-E305-B3A9-95A1A5A2830A}"/>
          </ac:spMkLst>
        </pc:spChg>
        <pc:grpChg chg="add mod">
          <ac:chgData name="wanda wibisono" userId="7688c47db560505e" providerId="LiveId" clId="{C43536EB-C874-4971-A12E-4D59A448574A}" dt="2022-11-25T08:27:13.229" v="156" actId="1037"/>
          <ac:grpSpMkLst>
            <pc:docMk/>
            <pc:sldMk cId="3655788216" sldId="319"/>
            <ac:grpSpMk id="3" creationId="{D2851042-CB33-7955-4AF1-700DC368FE0A}"/>
          </ac:grpSpMkLst>
        </pc:grpChg>
        <pc:grpChg chg="add mod">
          <ac:chgData name="wanda wibisono" userId="7688c47db560505e" providerId="LiveId" clId="{C43536EB-C874-4971-A12E-4D59A448574A}" dt="2022-11-25T08:27:13.229" v="156" actId="1037"/>
          <ac:grpSpMkLst>
            <pc:docMk/>
            <pc:sldMk cId="3655788216" sldId="319"/>
            <ac:grpSpMk id="8" creationId="{08E9A197-48B0-9EB7-C4F5-11A9CA6FB4C0}"/>
          </ac:grpSpMkLst>
        </pc:grpChg>
        <pc:grpChg chg="add mod">
          <ac:chgData name="wanda wibisono" userId="7688c47db560505e" providerId="LiveId" clId="{C43536EB-C874-4971-A12E-4D59A448574A}" dt="2022-11-25T08:27:13.229" v="156" actId="1037"/>
          <ac:grpSpMkLst>
            <pc:docMk/>
            <pc:sldMk cId="3655788216" sldId="319"/>
            <ac:grpSpMk id="11" creationId="{A3776F90-53CF-BE2D-5C5D-6D2C34080539}"/>
          </ac:grpSpMkLst>
        </pc:grpChg>
        <pc:grpChg chg="mod">
          <ac:chgData name="wanda wibisono" userId="7688c47db560505e" providerId="LiveId" clId="{C43536EB-C874-4971-A12E-4D59A448574A}" dt="2022-11-25T08:27:08.914" v="129"/>
          <ac:grpSpMkLst>
            <pc:docMk/>
            <pc:sldMk cId="3655788216" sldId="319"/>
            <ac:grpSpMk id="13" creationId="{6D7B3C2C-2782-60AB-28B0-8477AC1C4859}"/>
          </ac:grpSpMkLst>
        </pc:grpChg>
      </pc:sldChg>
      <pc:sldChg chg="addSp modSp add mod">
        <pc:chgData name="wanda wibisono" userId="7688c47db560505e" providerId="LiveId" clId="{C43536EB-C874-4971-A12E-4D59A448574A}" dt="2022-11-25T08:28:18.206" v="182" actId="1035"/>
        <pc:sldMkLst>
          <pc:docMk/>
          <pc:sldMk cId="3635332361" sldId="320"/>
        </pc:sldMkLst>
        <pc:spChg chg="mod">
          <ac:chgData name="wanda wibisono" userId="7688c47db560505e" providerId="LiveId" clId="{C43536EB-C874-4971-A12E-4D59A448574A}" dt="2022-11-25T08:28:00.448" v="160"/>
          <ac:spMkLst>
            <pc:docMk/>
            <pc:sldMk cId="3635332361" sldId="320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6" creationId="{750DFB20-78CD-A13D-DCA2-9EA63C0A0F89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7" creationId="{EFFA421B-AA06-DA66-68D5-DAAAD116734A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8" creationId="{0D01E406-3220-CCEF-E579-0A50DAF9628B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9" creationId="{041FB0B8-D920-2D93-58ED-713F18E273E5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13" creationId="{3A8839DE-48D4-E9A9-82B4-86CAED9FD204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14" creationId="{1C3BDC59-78B1-066D-30D4-072FFACD0EAE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15" creationId="{D9774155-B839-7261-199B-A8D52EB0A4AF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16" creationId="{98142113-3F01-373A-F254-A66212F71F0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19" creationId="{9774E5F9-9F4B-EE85-9C6F-1FF9C1C4A58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0" creationId="{028D9442-E50F-5D25-A33D-388DC12932B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1" creationId="{CAB68918-AB2B-CEF2-7309-085448DB5651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2" creationId="{D6FC8282-F736-A53E-3F6B-5CAA0E5A9313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5" creationId="{0F8DB585-3BCB-7584-6093-BA6242D8FAFE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6" creationId="{1F5A7272-D334-A431-CF99-C418D00C04F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7" creationId="{7E3AE69D-E207-E140-D173-170C40ABE942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28" creationId="{37FCF1F8-CF6B-C15A-75A8-F9C27ECE0978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1" creationId="{073956F8-7634-0274-5D84-04815D469747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2" creationId="{23B74544-5BEA-9C0A-4193-6F2E995D7DCB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3" creationId="{C9BF6E67-181E-B474-EBE7-58D97F9B8DD1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4" creationId="{697F902D-47EF-83E1-BC87-D4B82E6040A4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7" creationId="{4E288EDF-4D61-31E7-B090-5AC4D237F1ED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8" creationId="{B79989DC-C456-8790-60AE-EEFC3CD8830D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39" creationId="{ED6FBCAA-B868-3D4C-2F57-2E7A4C360F7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0" creationId="{54C2BDA9-0E3F-90C4-37D0-48EEE64C5DBE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3" creationId="{F7DDE5CE-07F2-7D58-D532-2D70C104F756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4" creationId="{9D96D698-0481-5C2C-E833-C154FF85DB97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5" creationId="{7429C6A7-EB8F-C8F0-3C41-2FE1D1556469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6" creationId="{8C097989-BF5B-2FEE-C13A-A95069081887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49" creationId="{7E4017E8-836C-283A-ABE9-3DA78082FFFD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50" creationId="{05C6AD7E-9EE7-C455-308C-21F54792CFB1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51" creationId="{3BCA4584-2959-6176-3F4D-4465D8F20759}"/>
          </ac:spMkLst>
        </pc:spChg>
        <pc:spChg chg="mod">
          <ac:chgData name="wanda wibisono" userId="7688c47db560505e" providerId="LiveId" clId="{C43536EB-C874-4971-A12E-4D59A448574A}" dt="2022-11-25T08:28:18.206" v="182" actId="1035"/>
          <ac:spMkLst>
            <pc:docMk/>
            <pc:sldMk cId="3635332361" sldId="320"/>
            <ac:spMk id="52" creationId="{D0EB9E5A-F78F-57C0-71A2-864D6109BA4F}"/>
          </ac:spMkLst>
        </pc:s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2" creationId="{9015947E-48E0-BFAD-C4BB-FAD3BECB5253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3" creationId="{AC51AFA1-5DF4-9419-E855-8DBC333F9989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10" creationId="{1FF1917F-7FB5-0E10-844B-5D7B02F2A4CD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11" creationId="{C192FFDB-695D-3991-D5C7-8CC8EA3026BB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17" creationId="{89BD7476-37D9-F131-12CB-5E6CEE45FFAA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18" creationId="{D7290623-5F37-3057-4BC4-965C160FAEA8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23" creationId="{2A0249CE-7F9D-B269-F009-C8C4757973D6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24" creationId="{6745C7D9-B7A7-48DE-52BF-CF33F9537B30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29" creationId="{D513B928-FB5C-9922-8D29-55F2EB73F62F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30" creationId="{88F1B8BB-67BC-3DEF-CDBC-CDE5EBBE90AE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35" creationId="{AE5C3C4A-BDAD-B7B3-BF4B-BFAF560236CC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36" creationId="{8C47496F-427A-CDE9-B2B4-9592020C5832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41" creationId="{7AE179A1-870E-AFBF-4951-B250425C67A5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42" creationId="{914275F5-F37A-753D-FFE4-8D8F2EDA6264}"/>
          </ac:grpSpMkLst>
        </pc:grpChg>
        <pc:grpChg chg="add 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47" creationId="{FCF0C836-93D1-6CFE-9255-2EE1219FA347}"/>
          </ac:grpSpMkLst>
        </pc:grpChg>
        <pc:grpChg chg="mod">
          <ac:chgData name="wanda wibisono" userId="7688c47db560505e" providerId="LiveId" clId="{C43536EB-C874-4971-A12E-4D59A448574A}" dt="2022-11-25T08:28:18.206" v="182" actId="1035"/>
          <ac:grpSpMkLst>
            <pc:docMk/>
            <pc:sldMk cId="3635332361" sldId="320"/>
            <ac:grpSpMk id="48" creationId="{A72DB28E-87EC-AC04-9FA9-1A136EA9B308}"/>
          </ac:grpSpMkLst>
        </pc:grpChg>
        <pc:picChg chg="add mod">
          <ac:chgData name="wanda wibisono" userId="7688c47db560505e" providerId="LiveId" clId="{C43536EB-C874-4971-A12E-4D59A448574A}" dt="2022-11-25T08:28:18.206" v="182" actId="1035"/>
          <ac:picMkLst>
            <pc:docMk/>
            <pc:sldMk cId="3635332361" sldId="320"/>
            <ac:picMk id="53" creationId="{8D287F16-E2A0-8A66-9B89-8A9BD4AFFF99}"/>
          </ac:picMkLst>
        </pc:picChg>
      </pc:sldChg>
      <pc:sldChg chg="addSp modSp add mod">
        <pc:chgData name="wanda wibisono" userId="7688c47db560505e" providerId="LiveId" clId="{C43536EB-C874-4971-A12E-4D59A448574A}" dt="2022-11-25T08:29:52.119" v="262" actId="1037"/>
        <pc:sldMkLst>
          <pc:docMk/>
          <pc:sldMk cId="3791268624" sldId="321"/>
        </pc:sldMkLst>
        <pc:spChg chg="mod">
          <ac:chgData name="wanda wibisono" userId="7688c47db560505e" providerId="LiveId" clId="{C43536EB-C874-4971-A12E-4D59A448574A}" dt="2022-11-25T08:29:38.917" v="235"/>
          <ac:spMkLst>
            <pc:docMk/>
            <pc:sldMk cId="3791268624" sldId="321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6" creationId="{B9FC02B0-69E2-B739-4A44-DD82F91FC180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7" creationId="{6B4AFE44-A418-2232-7D77-D15CC1B75EB0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8" creationId="{81CAE71A-6889-7708-954B-AE834C8D169B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1" creationId="{9DC7BB1A-E461-5A69-62AB-7E3ACBD43048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3" creationId="{B6078572-B279-06DF-49C4-597C24A2CBF9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4" creationId="{10599CCE-8A2C-207E-6582-7C1A17C38230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7" creationId="{91E1E837-4E92-C2A9-C35E-692D1C74C5AA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8" creationId="{A2FFA2D2-D307-3D49-3C3F-D317F4606614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19" creationId="{92B88C1B-D1F7-DBAC-E456-712FF353EEB6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22" creationId="{8A5BA3A7-6A6D-557A-975F-1D88B716364C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23" creationId="{1C5094BC-F0AD-7CE0-3E43-51AED00F5FF4}"/>
          </ac:spMkLst>
        </pc:spChg>
        <pc:spChg chg="mod">
          <ac:chgData name="wanda wibisono" userId="7688c47db560505e" providerId="LiveId" clId="{C43536EB-C874-4971-A12E-4D59A448574A}" dt="2022-11-25T08:29:52.119" v="262" actId="1037"/>
          <ac:spMkLst>
            <pc:docMk/>
            <pc:sldMk cId="3791268624" sldId="321"/>
            <ac:spMk id="24" creationId="{C5CE0278-BB20-3925-444E-93E1BB0CB527}"/>
          </ac:spMkLst>
        </pc:spChg>
        <pc:grpChg chg="add 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2" creationId="{C9D06982-D62D-DE37-88C4-9A7037D90CC5}"/>
          </ac:grpSpMkLst>
        </pc:grpChg>
        <pc:grpChg chg="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3" creationId="{1A8C4E27-14AF-2263-0CD9-60EDB537C052}"/>
          </ac:grpSpMkLst>
        </pc:grpChg>
        <pc:grpChg chg="add 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9" creationId="{335A742E-5E6B-78C9-D296-4837D32E3306}"/>
          </ac:grpSpMkLst>
        </pc:grpChg>
        <pc:grpChg chg="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10" creationId="{65C9BCE7-469C-E931-2123-821FF3A5F54D}"/>
          </ac:grpSpMkLst>
        </pc:grpChg>
        <pc:grpChg chg="add 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15" creationId="{793B54D5-AA04-C541-1531-5101A421F2F7}"/>
          </ac:grpSpMkLst>
        </pc:grpChg>
        <pc:grpChg chg="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16" creationId="{6790937A-BF58-8DEE-E3F2-F6C2B4031194}"/>
          </ac:grpSpMkLst>
        </pc:grpChg>
        <pc:grpChg chg="add 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20" creationId="{17AB8CE6-BDD7-FC64-F21D-C6283D7D2C55}"/>
          </ac:grpSpMkLst>
        </pc:grpChg>
        <pc:grpChg chg="mod">
          <ac:chgData name="wanda wibisono" userId="7688c47db560505e" providerId="LiveId" clId="{C43536EB-C874-4971-A12E-4D59A448574A}" dt="2022-11-25T08:29:52.119" v="262" actId="1037"/>
          <ac:grpSpMkLst>
            <pc:docMk/>
            <pc:sldMk cId="3791268624" sldId="321"/>
            <ac:grpSpMk id="21" creationId="{AAE39CEF-1D1F-4754-BE3A-9F489594A99D}"/>
          </ac:grpSpMkLst>
        </pc:grpChg>
        <pc:picChg chg="add mod">
          <ac:chgData name="wanda wibisono" userId="7688c47db560505e" providerId="LiveId" clId="{C43536EB-C874-4971-A12E-4D59A448574A}" dt="2022-11-25T08:29:52.119" v="262" actId="1037"/>
          <ac:picMkLst>
            <pc:docMk/>
            <pc:sldMk cId="3791268624" sldId="321"/>
            <ac:picMk id="25" creationId="{2472EBE0-4CDF-A472-1003-CCD5ECBC263A}"/>
          </ac:picMkLst>
        </pc:picChg>
      </pc:sldChg>
      <pc:sldChg chg="addSp modSp add mod">
        <pc:chgData name="wanda wibisono" userId="7688c47db560505e" providerId="LiveId" clId="{C43536EB-C874-4971-A12E-4D59A448574A}" dt="2022-11-25T08:31:37.920" v="317" actId="20577"/>
        <pc:sldMkLst>
          <pc:docMk/>
          <pc:sldMk cId="1957713290" sldId="322"/>
        </pc:sldMkLst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2" creationId="{9DE1ED26-1F0D-7659-42F2-836946180BD1}"/>
          </ac:spMkLst>
        </pc:spChg>
        <pc:spChg chg="mod">
          <ac:chgData name="wanda wibisono" userId="7688c47db560505e" providerId="LiveId" clId="{C43536EB-C874-4971-A12E-4D59A448574A}" dt="2022-11-25T08:31:37.920" v="317" actId="20577"/>
          <ac:spMkLst>
            <pc:docMk/>
            <pc:sldMk cId="1957713290" sldId="322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7" creationId="{DC7F505C-7E3E-EF7D-633F-1C6150D12465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8" creationId="{B5E7B0A2-3FA2-9C64-9F57-D3F9E9E125D2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9" creationId="{93EF962C-CF18-77FE-4FB8-64786577C143}"/>
          </ac:spMkLst>
        </pc:spChg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10" creationId="{C311626B-5649-1039-4A1E-F3D7DDA017F1}"/>
          </ac:spMkLst>
        </pc:spChg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11" creationId="{E9679681-57E7-4080-B29A-20CDCD9E9DB7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15" creationId="{BF0F0C1B-181B-7EC4-4E33-D58CA310B5AC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16" creationId="{84BF6C4B-5EDD-2D77-CE8F-30B7E03735FC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17" creationId="{AD7ACF01-2A2B-2C02-73D8-CF7F9F3E0D58}"/>
          </ac:spMkLst>
        </pc:spChg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18" creationId="{DE77CC99-5190-20E2-A4B5-21687CEFE90E}"/>
          </ac:spMkLst>
        </pc:spChg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19" creationId="{EAA4D97C-763C-A804-4287-34D45E67CFF9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22" creationId="{ACAFC9FA-48B2-12E5-EADE-C6AF1561FC47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23" creationId="{6A3DCB03-FD83-73CC-2378-3CC693D09C66}"/>
          </ac:spMkLst>
        </pc:spChg>
        <pc:spChg chg="mod">
          <ac:chgData name="wanda wibisono" userId="7688c47db560505e" providerId="LiveId" clId="{C43536EB-C874-4971-A12E-4D59A448574A}" dt="2022-11-25T08:30:13.652" v="266"/>
          <ac:spMkLst>
            <pc:docMk/>
            <pc:sldMk cId="1957713290" sldId="322"/>
            <ac:spMk id="24" creationId="{03524D12-6E30-903C-42A6-AFA967FFC137}"/>
          </ac:spMkLst>
        </pc:spChg>
        <pc:spChg chg="add mod">
          <ac:chgData name="wanda wibisono" userId="7688c47db560505e" providerId="LiveId" clId="{C43536EB-C874-4971-A12E-4D59A448574A}" dt="2022-11-25T08:30:16.607" v="284" actId="1035"/>
          <ac:spMkLst>
            <pc:docMk/>
            <pc:sldMk cId="1957713290" sldId="322"/>
            <ac:spMk id="25" creationId="{72D8ACD1-80CF-C9F7-8B6B-3792FE672AF7}"/>
          </ac:spMkLst>
        </pc:spChg>
        <pc:grpChg chg="add mod">
          <ac:chgData name="wanda wibisono" userId="7688c47db560505e" providerId="LiveId" clId="{C43536EB-C874-4971-A12E-4D59A448574A}" dt="2022-11-25T08:30:16.607" v="284" actId="1035"/>
          <ac:grpSpMkLst>
            <pc:docMk/>
            <pc:sldMk cId="1957713290" sldId="322"/>
            <ac:grpSpMk id="3" creationId="{729E47A3-43D9-4E2D-CAD6-63ECA5EBE5A9}"/>
          </ac:grpSpMkLst>
        </pc:grpChg>
        <pc:grpChg chg="mod">
          <ac:chgData name="wanda wibisono" userId="7688c47db560505e" providerId="LiveId" clId="{C43536EB-C874-4971-A12E-4D59A448574A}" dt="2022-11-25T08:30:13.652" v="266"/>
          <ac:grpSpMkLst>
            <pc:docMk/>
            <pc:sldMk cId="1957713290" sldId="322"/>
            <ac:grpSpMk id="6" creationId="{62F69124-4D33-BD73-BAAE-5AA9EDE52222}"/>
          </ac:grpSpMkLst>
        </pc:grpChg>
        <pc:grpChg chg="add mod">
          <ac:chgData name="wanda wibisono" userId="7688c47db560505e" providerId="LiveId" clId="{C43536EB-C874-4971-A12E-4D59A448574A}" dt="2022-11-25T08:30:16.607" v="284" actId="1035"/>
          <ac:grpSpMkLst>
            <pc:docMk/>
            <pc:sldMk cId="1957713290" sldId="322"/>
            <ac:grpSpMk id="13" creationId="{4856187F-7B10-4F96-1B33-B9843A33A698}"/>
          </ac:grpSpMkLst>
        </pc:grpChg>
        <pc:grpChg chg="mod">
          <ac:chgData name="wanda wibisono" userId="7688c47db560505e" providerId="LiveId" clId="{C43536EB-C874-4971-A12E-4D59A448574A}" dt="2022-11-25T08:30:13.652" v="266"/>
          <ac:grpSpMkLst>
            <pc:docMk/>
            <pc:sldMk cId="1957713290" sldId="322"/>
            <ac:grpSpMk id="14" creationId="{C348EC4B-C4FE-72F9-3F55-2CA6F4014F5E}"/>
          </ac:grpSpMkLst>
        </pc:grpChg>
        <pc:grpChg chg="add mod">
          <ac:chgData name="wanda wibisono" userId="7688c47db560505e" providerId="LiveId" clId="{C43536EB-C874-4971-A12E-4D59A448574A}" dt="2022-11-25T08:30:16.607" v="284" actId="1035"/>
          <ac:grpSpMkLst>
            <pc:docMk/>
            <pc:sldMk cId="1957713290" sldId="322"/>
            <ac:grpSpMk id="20" creationId="{B9FE95DD-2E98-D85F-FD7F-DF5FE7CD6A79}"/>
          </ac:grpSpMkLst>
        </pc:grpChg>
        <pc:grpChg chg="mod">
          <ac:chgData name="wanda wibisono" userId="7688c47db560505e" providerId="LiveId" clId="{C43536EB-C874-4971-A12E-4D59A448574A}" dt="2022-11-25T08:30:13.652" v="266"/>
          <ac:grpSpMkLst>
            <pc:docMk/>
            <pc:sldMk cId="1957713290" sldId="322"/>
            <ac:grpSpMk id="21" creationId="{DC3CA2F6-22E0-5EE2-0656-DC10A5A2C265}"/>
          </ac:grpSpMkLst>
        </pc:grpChg>
      </pc:sldChg>
      <pc:sldChg chg="addSp modSp add mod">
        <pc:chgData name="wanda wibisono" userId="7688c47db560505e" providerId="LiveId" clId="{C43536EB-C874-4971-A12E-4D59A448574A}" dt="2022-11-25T08:31:50.565" v="319" actId="20577"/>
        <pc:sldMkLst>
          <pc:docMk/>
          <pc:sldMk cId="1413054628" sldId="323"/>
        </pc:sldMkLst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2" creationId="{ED926C15-5C25-6C46-23C5-D5BE689ADCE5}"/>
          </ac:spMkLst>
        </pc:spChg>
        <pc:spChg chg="mod">
          <ac:chgData name="wanda wibisono" userId="7688c47db560505e" providerId="LiveId" clId="{C43536EB-C874-4971-A12E-4D59A448574A}" dt="2022-11-25T08:31:50.565" v="319" actId="20577"/>
          <ac:spMkLst>
            <pc:docMk/>
            <pc:sldMk cId="1413054628" sldId="323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7" creationId="{9A9FD44D-D15E-3BDA-AAD7-F4E23E362E78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8" creationId="{66857B10-70C5-AA9A-74E4-3FB9ED292956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9" creationId="{A0B0E452-1FBE-8D4D-9A22-39EA638503BB}"/>
          </ac:spMkLst>
        </pc:spChg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10" creationId="{6EB8F413-8785-9684-31C7-91F9361449A7}"/>
          </ac:spMkLst>
        </pc:spChg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11" creationId="{73F5D146-B69F-CE43-7C50-A1BB3AC705FF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15" creationId="{9E06399F-C4BA-8A5B-E55F-B1E491F4FC74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16" creationId="{AFED4835-8A7A-0BCB-0330-A6CB5E343E8B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17" creationId="{0C36FEAD-03BA-4534-66A1-8C8850F0A19C}"/>
          </ac:spMkLst>
        </pc:spChg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18" creationId="{CA49EB18-3536-ED73-988B-48BB346E1CFE}"/>
          </ac:spMkLst>
        </pc:spChg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19" creationId="{6E305351-8267-5C67-D298-C6F02E93DB8F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22" creationId="{8B580CF2-7FD7-76B9-9CCA-9C697E9C3D29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23" creationId="{F749FCCC-2843-2678-73EC-48B753F8F540}"/>
          </ac:spMkLst>
        </pc:spChg>
        <pc:spChg chg="mod">
          <ac:chgData name="wanda wibisono" userId="7688c47db560505e" providerId="LiveId" clId="{C43536EB-C874-4971-A12E-4D59A448574A}" dt="2022-11-25T08:30:48.594" v="288"/>
          <ac:spMkLst>
            <pc:docMk/>
            <pc:sldMk cId="1413054628" sldId="323"/>
            <ac:spMk id="24" creationId="{4D2AE53B-8E65-96D0-0A01-535B4490736B}"/>
          </ac:spMkLst>
        </pc:spChg>
        <pc:spChg chg="add mod">
          <ac:chgData name="wanda wibisono" userId="7688c47db560505e" providerId="LiveId" clId="{C43536EB-C874-4971-A12E-4D59A448574A}" dt="2022-11-25T08:30:52.018" v="307" actId="1035"/>
          <ac:spMkLst>
            <pc:docMk/>
            <pc:sldMk cId="1413054628" sldId="323"/>
            <ac:spMk id="25" creationId="{D10B7C81-A924-83BC-8F1D-D676AB0E8E77}"/>
          </ac:spMkLst>
        </pc:spChg>
        <pc:grpChg chg="add mod">
          <ac:chgData name="wanda wibisono" userId="7688c47db560505e" providerId="LiveId" clId="{C43536EB-C874-4971-A12E-4D59A448574A}" dt="2022-11-25T08:30:52.018" v="307" actId="1035"/>
          <ac:grpSpMkLst>
            <pc:docMk/>
            <pc:sldMk cId="1413054628" sldId="323"/>
            <ac:grpSpMk id="3" creationId="{7459A81A-0055-3675-B691-2F428BC62A74}"/>
          </ac:grpSpMkLst>
        </pc:grpChg>
        <pc:grpChg chg="mod">
          <ac:chgData name="wanda wibisono" userId="7688c47db560505e" providerId="LiveId" clId="{C43536EB-C874-4971-A12E-4D59A448574A}" dt="2022-11-25T08:30:48.594" v="288"/>
          <ac:grpSpMkLst>
            <pc:docMk/>
            <pc:sldMk cId="1413054628" sldId="323"/>
            <ac:grpSpMk id="6" creationId="{E93BDCB2-7B9A-131B-AB7A-F23684C253F4}"/>
          </ac:grpSpMkLst>
        </pc:grpChg>
        <pc:grpChg chg="add mod">
          <ac:chgData name="wanda wibisono" userId="7688c47db560505e" providerId="LiveId" clId="{C43536EB-C874-4971-A12E-4D59A448574A}" dt="2022-11-25T08:30:52.018" v="307" actId="1035"/>
          <ac:grpSpMkLst>
            <pc:docMk/>
            <pc:sldMk cId="1413054628" sldId="323"/>
            <ac:grpSpMk id="13" creationId="{026AE732-FEEC-3034-AC07-7D713C39633C}"/>
          </ac:grpSpMkLst>
        </pc:grpChg>
        <pc:grpChg chg="mod">
          <ac:chgData name="wanda wibisono" userId="7688c47db560505e" providerId="LiveId" clId="{C43536EB-C874-4971-A12E-4D59A448574A}" dt="2022-11-25T08:30:48.594" v="288"/>
          <ac:grpSpMkLst>
            <pc:docMk/>
            <pc:sldMk cId="1413054628" sldId="323"/>
            <ac:grpSpMk id="14" creationId="{8B1C9BD6-43A1-F67C-B52C-320907570F35}"/>
          </ac:grpSpMkLst>
        </pc:grpChg>
        <pc:grpChg chg="add mod">
          <ac:chgData name="wanda wibisono" userId="7688c47db560505e" providerId="LiveId" clId="{C43536EB-C874-4971-A12E-4D59A448574A}" dt="2022-11-25T08:30:52.018" v="307" actId="1035"/>
          <ac:grpSpMkLst>
            <pc:docMk/>
            <pc:sldMk cId="1413054628" sldId="323"/>
            <ac:grpSpMk id="20" creationId="{86BB7DD5-C3BC-2ED0-9480-C13AAB9E2185}"/>
          </ac:grpSpMkLst>
        </pc:grpChg>
        <pc:grpChg chg="mod">
          <ac:chgData name="wanda wibisono" userId="7688c47db560505e" providerId="LiveId" clId="{C43536EB-C874-4971-A12E-4D59A448574A}" dt="2022-11-25T08:30:48.594" v="288"/>
          <ac:grpSpMkLst>
            <pc:docMk/>
            <pc:sldMk cId="1413054628" sldId="323"/>
            <ac:grpSpMk id="21" creationId="{5BF75E33-8162-D64F-FD32-4944ADC74B0D}"/>
          </ac:grpSpMkLst>
        </pc:grpChg>
      </pc:sldChg>
      <pc:sldChg chg="addSp modSp add mod">
        <pc:chgData name="wanda wibisono" userId="7688c47db560505e" providerId="LiveId" clId="{C43536EB-C874-4971-A12E-4D59A448574A}" dt="2022-11-25T08:32:15.897" v="351" actId="1035"/>
        <pc:sldMkLst>
          <pc:docMk/>
          <pc:sldMk cId="3247054047" sldId="324"/>
        </pc:sldMkLst>
        <pc:spChg chg="add mod">
          <ac:chgData name="wanda wibisono" userId="7688c47db560505e" providerId="LiveId" clId="{C43536EB-C874-4971-A12E-4D59A448574A}" dt="2022-11-25T08:32:15.897" v="351" actId="1035"/>
          <ac:spMkLst>
            <pc:docMk/>
            <pc:sldMk cId="3247054047" sldId="324"/>
            <ac:spMk id="2" creationId="{8015DA61-2CCD-BC2B-B304-082C6A854A09}"/>
          </ac:spMkLst>
        </pc:spChg>
        <pc:spChg chg="add mod">
          <ac:chgData name="wanda wibisono" userId="7688c47db560505e" providerId="LiveId" clId="{C43536EB-C874-4971-A12E-4D59A448574A}" dt="2022-11-25T08:32:15.897" v="351" actId="1035"/>
          <ac:spMkLst>
            <pc:docMk/>
            <pc:sldMk cId="3247054047" sldId="324"/>
            <ac:spMk id="3" creationId="{2B34EF0B-E55B-5A79-68EA-5D33F9AB1C75}"/>
          </ac:spMkLst>
        </pc:spChg>
        <pc:spChg chg="mod">
          <ac:chgData name="wanda wibisono" userId="7688c47db560505e" providerId="LiveId" clId="{C43536EB-C874-4971-A12E-4D59A448574A}" dt="2022-11-25T08:32:07.579" v="326"/>
          <ac:spMkLst>
            <pc:docMk/>
            <pc:sldMk cId="3247054047" sldId="324"/>
            <ac:spMk id="5" creationId="{8148F0FA-4363-3ED9-8635-29C660034CAC}"/>
          </ac:spMkLst>
        </pc:spChg>
        <pc:spChg chg="add mod">
          <ac:chgData name="wanda wibisono" userId="7688c47db560505e" providerId="LiveId" clId="{C43536EB-C874-4971-A12E-4D59A448574A}" dt="2022-11-25T08:32:15.897" v="351" actId="1035"/>
          <ac:spMkLst>
            <pc:docMk/>
            <pc:sldMk cId="3247054047" sldId="324"/>
            <ac:spMk id="6" creationId="{CAFEE823-D0AC-9123-4F07-9B22BE7CE782}"/>
          </ac:spMkLst>
        </pc:spChg>
        <pc:picChg chg="add mod">
          <ac:chgData name="wanda wibisono" userId="7688c47db560505e" providerId="LiveId" clId="{C43536EB-C874-4971-A12E-4D59A448574A}" dt="2022-11-25T08:32:15.897" v="351" actId="1035"/>
          <ac:picMkLst>
            <pc:docMk/>
            <pc:sldMk cId="3247054047" sldId="324"/>
            <ac:picMk id="7" creationId="{BBFD4BF0-E035-7441-2E27-34E5A281B174}"/>
          </ac:picMkLst>
        </pc:picChg>
      </pc:sldChg>
      <pc:sldChg chg="addSp modSp add mod ord">
        <pc:chgData name="wanda wibisono" userId="7688c47db560505e" providerId="LiveId" clId="{C43536EB-C874-4971-A12E-4D59A448574A}" dt="2022-11-25T08:29:26.815" v="232"/>
        <pc:sldMkLst>
          <pc:docMk/>
          <pc:sldMk cId="4210775702" sldId="325"/>
        </pc:sldMkLst>
        <pc:spChg chg="mod">
          <ac:chgData name="wanda wibisono" userId="7688c47db560505e" providerId="LiveId" clId="{C43536EB-C874-4971-A12E-4D59A448574A}" dt="2022-11-25T08:29:26.815" v="232"/>
          <ac:spMkLst>
            <pc:docMk/>
            <pc:sldMk cId="4210775702" sldId="325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7" creationId="{AA8F0587-0E7D-9174-AB99-96E38C41C705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8" creationId="{AE458B11-C810-3E95-401C-3A2E8DF5C497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9" creationId="{04987627-1DE1-1A72-64F8-24181714F674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10" creationId="{CB74F829-3A52-5D11-FAB7-ED29148E7119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14" creationId="{7D12B391-73FE-4AFA-C5E8-214CD152C3D8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15" creationId="{B3E1924E-61CD-AE10-80C8-61CC47B8F060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16" creationId="{8244C36B-8ED7-40B3-49D9-43BF97F9D512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17" creationId="{87FD9996-4B6C-66E7-1354-C70807EA2D49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0" creationId="{001F6EE4-68FB-0C32-44E6-AF1F25544956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1" creationId="{BE9C7744-12ED-F858-1FC0-9773103AC151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2" creationId="{676A5261-1A1F-30CB-BC46-97D1C6CE9BDA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3" creationId="{86587E32-D875-CD9A-441D-1DC20933C2D6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6" creationId="{3D6EF307-6CD2-2EF6-0BAA-77ADA48536D7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7" creationId="{96304E08-2670-6CC8-0A8F-2AD459101E45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8" creationId="{A77ABE79-9E7A-EE80-DA8E-0AE2973B97BE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29" creationId="{C3C4849E-E522-0228-AC3D-CA239DCE2314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32" creationId="{929796E9-7318-A285-8A5B-0F0DCF135D78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33" creationId="{47C2AB37-3DCB-C538-D4F8-6DB0AB4E8AAF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34" creationId="{190A9937-28A6-EE6C-745A-E94A22EE5877}"/>
          </ac:spMkLst>
        </pc:spChg>
        <pc:spChg chg="mod">
          <ac:chgData name="wanda wibisono" userId="7688c47db560505e" providerId="LiveId" clId="{C43536EB-C874-4971-A12E-4D59A448574A}" dt="2022-11-25T08:28:50.911" v="192"/>
          <ac:spMkLst>
            <pc:docMk/>
            <pc:sldMk cId="4210775702" sldId="325"/>
            <ac:spMk id="35" creationId="{C62FC220-9953-69C1-1EFD-9E48E5EB7F00}"/>
          </ac:spMkLst>
        </pc:spChg>
        <pc:grpChg chg="add mod">
          <ac:chgData name="wanda wibisono" userId="7688c47db560505e" providerId="LiveId" clId="{C43536EB-C874-4971-A12E-4D59A448574A}" dt="2022-11-25T08:28:55.928" v="222" actId="1037"/>
          <ac:grpSpMkLst>
            <pc:docMk/>
            <pc:sldMk cId="4210775702" sldId="325"/>
            <ac:grpSpMk id="3" creationId="{D2E32C99-5873-EB2F-B663-E9DF14EF818C}"/>
          </ac:grpSpMkLst>
        </pc:grpChg>
        <pc:grpChg chg="mod">
          <ac:chgData name="wanda wibisono" userId="7688c47db560505e" providerId="LiveId" clId="{C43536EB-C874-4971-A12E-4D59A448574A}" dt="2022-11-25T08:28:50.911" v="192"/>
          <ac:grpSpMkLst>
            <pc:docMk/>
            <pc:sldMk cId="4210775702" sldId="325"/>
            <ac:grpSpMk id="6" creationId="{E7918A15-B746-9058-6B19-F7823F05165C}"/>
          </ac:grpSpMkLst>
        </pc:grpChg>
        <pc:grpChg chg="add mod">
          <ac:chgData name="wanda wibisono" userId="7688c47db560505e" providerId="LiveId" clId="{C43536EB-C874-4971-A12E-4D59A448574A}" dt="2022-11-25T08:28:55.928" v="222" actId="1037"/>
          <ac:grpSpMkLst>
            <pc:docMk/>
            <pc:sldMk cId="4210775702" sldId="325"/>
            <ac:grpSpMk id="11" creationId="{6DBB5F1B-86B2-553A-ECA4-FD1822437772}"/>
          </ac:grpSpMkLst>
        </pc:grpChg>
        <pc:grpChg chg="mod">
          <ac:chgData name="wanda wibisono" userId="7688c47db560505e" providerId="LiveId" clId="{C43536EB-C874-4971-A12E-4D59A448574A}" dt="2022-11-25T08:28:50.911" v="192"/>
          <ac:grpSpMkLst>
            <pc:docMk/>
            <pc:sldMk cId="4210775702" sldId="325"/>
            <ac:grpSpMk id="13" creationId="{8AD26FC1-C8AB-B23A-7A3D-68C00BFDF921}"/>
          </ac:grpSpMkLst>
        </pc:grpChg>
        <pc:grpChg chg="add mod">
          <ac:chgData name="wanda wibisono" userId="7688c47db560505e" providerId="LiveId" clId="{C43536EB-C874-4971-A12E-4D59A448574A}" dt="2022-11-25T08:28:55.928" v="222" actId="1037"/>
          <ac:grpSpMkLst>
            <pc:docMk/>
            <pc:sldMk cId="4210775702" sldId="325"/>
            <ac:grpSpMk id="18" creationId="{AA05BD13-13FD-D1CF-686F-F8C7A63B4CFF}"/>
          </ac:grpSpMkLst>
        </pc:grpChg>
        <pc:grpChg chg="mod">
          <ac:chgData name="wanda wibisono" userId="7688c47db560505e" providerId="LiveId" clId="{C43536EB-C874-4971-A12E-4D59A448574A}" dt="2022-11-25T08:28:50.911" v="192"/>
          <ac:grpSpMkLst>
            <pc:docMk/>
            <pc:sldMk cId="4210775702" sldId="325"/>
            <ac:grpSpMk id="19" creationId="{E0C82195-F520-A915-C961-61B52413A285}"/>
          </ac:grpSpMkLst>
        </pc:grpChg>
        <pc:grpChg chg="add mod">
          <ac:chgData name="wanda wibisono" userId="7688c47db560505e" providerId="LiveId" clId="{C43536EB-C874-4971-A12E-4D59A448574A}" dt="2022-11-25T08:28:55.928" v="222" actId="1037"/>
          <ac:grpSpMkLst>
            <pc:docMk/>
            <pc:sldMk cId="4210775702" sldId="325"/>
            <ac:grpSpMk id="24" creationId="{2AD4620C-71BC-E2B3-0F9B-A9B4FF3F8211}"/>
          </ac:grpSpMkLst>
        </pc:grpChg>
        <pc:grpChg chg="mod">
          <ac:chgData name="wanda wibisono" userId="7688c47db560505e" providerId="LiveId" clId="{C43536EB-C874-4971-A12E-4D59A448574A}" dt="2022-11-25T08:28:50.911" v="192"/>
          <ac:grpSpMkLst>
            <pc:docMk/>
            <pc:sldMk cId="4210775702" sldId="325"/>
            <ac:grpSpMk id="25" creationId="{271EA6F8-4584-8E76-E247-D93A870B0A99}"/>
          </ac:grpSpMkLst>
        </pc:grpChg>
        <pc:grpChg chg="add mod">
          <ac:chgData name="wanda wibisono" userId="7688c47db560505e" providerId="LiveId" clId="{C43536EB-C874-4971-A12E-4D59A448574A}" dt="2022-11-25T08:28:55.928" v="222" actId="1037"/>
          <ac:grpSpMkLst>
            <pc:docMk/>
            <pc:sldMk cId="4210775702" sldId="325"/>
            <ac:grpSpMk id="30" creationId="{D2950392-ED2D-7EF4-FE8E-219BB6ECBBE1}"/>
          </ac:grpSpMkLst>
        </pc:grpChg>
        <pc:grpChg chg="mod">
          <ac:chgData name="wanda wibisono" userId="7688c47db560505e" providerId="LiveId" clId="{C43536EB-C874-4971-A12E-4D59A448574A}" dt="2022-11-25T08:28:50.911" v="192"/>
          <ac:grpSpMkLst>
            <pc:docMk/>
            <pc:sldMk cId="4210775702" sldId="325"/>
            <ac:grpSpMk id="31" creationId="{C31FDCAF-0FD2-F98B-C73C-C950EC686EE1}"/>
          </ac:grpSpMkLst>
        </pc:grpChg>
        <pc:picChg chg="add mod">
          <ac:chgData name="wanda wibisono" userId="7688c47db560505e" providerId="LiveId" clId="{C43536EB-C874-4971-A12E-4D59A448574A}" dt="2022-11-25T08:28:55.928" v="222" actId="1037"/>
          <ac:picMkLst>
            <pc:docMk/>
            <pc:sldMk cId="4210775702" sldId="325"/>
            <ac:picMk id="2" creationId="{70FA3488-C601-0E31-C003-8EC25DF5264C}"/>
          </ac:picMkLst>
        </pc:picChg>
      </pc:sldChg>
      <pc:sldChg chg="addSp modSp add mod">
        <pc:chgData name="wanda wibisono" userId="7688c47db560505e" providerId="LiveId" clId="{C43536EB-C874-4971-A12E-4D59A448574A}" dt="2022-11-25T08:32:33.833" v="387" actId="1037"/>
        <pc:sldMkLst>
          <pc:docMk/>
          <pc:sldMk cId="3279873835" sldId="326"/>
        </pc:sldMkLst>
        <pc:spChg chg="add mod">
          <ac:chgData name="wanda wibisono" userId="7688c47db560505e" providerId="LiveId" clId="{C43536EB-C874-4971-A12E-4D59A448574A}" dt="2022-11-25T08:32:33.833" v="387" actId="1037"/>
          <ac:spMkLst>
            <pc:docMk/>
            <pc:sldMk cId="3279873835" sldId="326"/>
            <ac:spMk id="2" creationId="{62B0FE90-D2AF-4245-D547-126B44CBDD2D}"/>
          </ac:spMkLst>
        </pc:spChg>
        <pc:spChg chg="add mod">
          <ac:chgData name="wanda wibisono" userId="7688c47db560505e" providerId="LiveId" clId="{C43536EB-C874-4971-A12E-4D59A448574A}" dt="2022-11-25T08:32:33.833" v="387" actId="1037"/>
          <ac:spMkLst>
            <pc:docMk/>
            <pc:sldMk cId="3279873835" sldId="326"/>
            <ac:spMk id="3" creationId="{6EA8FE42-FD93-E194-BF72-B7096CB34D03}"/>
          </ac:spMkLst>
        </pc:spChg>
        <pc:spChg chg="mod">
          <ac:chgData name="wanda wibisono" userId="7688c47db560505e" providerId="LiveId" clId="{C43536EB-C874-4971-A12E-4D59A448574A}" dt="2022-11-25T08:32:24.839" v="354"/>
          <ac:spMkLst>
            <pc:docMk/>
            <pc:sldMk cId="3279873835" sldId="326"/>
            <ac:spMk id="5" creationId="{8148F0FA-4363-3ED9-8635-29C660034CAC}"/>
          </ac:spMkLst>
        </pc:spChg>
        <pc:spChg chg="add mod">
          <ac:chgData name="wanda wibisono" userId="7688c47db560505e" providerId="LiveId" clId="{C43536EB-C874-4971-A12E-4D59A448574A}" dt="2022-11-25T08:32:33.833" v="387" actId="1037"/>
          <ac:spMkLst>
            <pc:docMk/>
            <pc:sldMk cId="3279873835" sldId="326"/>
            <ac:spMk id="7" creationId="{4BA829E8-B761-20DD-902C-88B77452075B}"/>
          </ac:spMkLst>
        </pc:spChg>
        <pc:picChg chg="add mod">
          <ac:chgData name="wanda wibisono" userId="7688c47db560505e" providerId="LiveId" clId="{C43536EB-C874-4971-A12E-4D59A448574A}" dt="2022-11-25T08:32:33.833" v="387" actId="1037"/>
          <ac:picMkLst>
            <pc:docMk/>
            <pc:sldMk cId="3279873835" sldId="326"/>
            <ac:picMk id="6" creationId="{3BF66A3F-A23C-BB24-681D-413ECDFC3432}"/>
          </ac:picMkLst>
        </pc:picChg>
      </pc:sldChg>
      <pc:sldChg chg="addSp modSp add mod">
        <pc:chgData name="wanda wibisono" userId="7688c47db560505e" providerId="LiveId" clId="{C43536EB-C874-4971-A12E-4D59A448574A}" dt="2022-11-25T08:33:16.916" v="401" actId="1037"/>
        <pc:sldMkLst>
          <pc:docMk/>
          <pc:sldMk cId="3156343959" sldId="327"/>
        </pc:sldMkLst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3" creationId="{EF475CA5-F952-D3B5-BF79-D8E1B9010CA8}"/>
          </ac:spMkLst>
        </pc:spChg>
        <pc:spChg chg="mod">
          <ac:chgData name="wanda wibisono" userId="7688c47db560505e" providerId="LiveId" clId="{C43536EB-C874-4971-A12E-4D59A448574A}" dt="2022-11-25T08:32:48.049" v="390"/>
          <ac:spMkLst>
            <pc:docMk/>
            <pc:sldMk cId="3156343959" sldId="327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6" creationId="{9A1DC732-8B09-572B-C604-FE18C126E21F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8" creationId="{C384118F-6BE0-43A0-6BF2-92ABE2FF75D5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9" creationId="{58FD1E51-8F9C-3E75-1EBE-C205D8779DC7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14" creationId="{EED6EAD1-511E-0B40-31DE-763163ED30A9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16" creationId="{BA740F8D-8550-B663-CD07-874290ECD87E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18" creationId="{3FD4CF6C-A6F1-54D3-926C-2A86F5A82156}"/>
          </ac:spMkLst>
        </pc:spChg>
        <pc:spChg chg="mod">
          <ac:chgData name="wanda wibisono" userId="7688c47db560505e" providerId="LiveId" clId="{C43536EB-C874-4971-A12E-4D59A448574A}" dt="2022-11-25T08:32:54.777" v="391"/>
          <ac:spMkLst>
            <pc:docMk/>
            <pc:sldMk cId="3156343959" sldId="327"/>
            <ac:spMk id="20" creationId="{26A16F67-594C-1516-20F1-C69D1F2387C8}"/>
          </ac:spMkLst>
        </pc:spChg>
        <pc:spChg chg="add mod">
          <ac:chgData name="wanda wibisono" userId="7688c47db560505e" providerId="LiveId" clId="{C43536EB-C874-4971-A12E-4D59A448574A}" dt="2022-11-25T08:33:06.285" v="392"/>
          <ac:spMkLst>
            <pc:docMk/>
            <pc:sldMk cId="3156343959" sldId="327"/>
            <ac:spMk id="21" creationId="{25062508-4C71-D484-2015-AE5A69B8DA4F}"/>
          </ac:spMkLst>
        </pc:spChg>
        <pc:spChg chg="add mod">
          <ac:chgData name="wanda wibisono" userId="7688c47db560505e" providerId="LiveId" clId="{C43536EB-C874-4971-A12E-4D59A448574A}" dt="2022-11-25T08:33:06.285" v="392"/>
          <ac:spMkLst>
            <pc:docMk/>
            <pc:sldMk cId="3156343959" sldId="327"/>
            <ac:spMk id="22" creationId="{87F42FC3-27B8-5667-9C7D-370F0B6CCC3F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24" creationId="{40179A99-8164-5CB6-F6AB-C5E805D80BB2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25" creationId="{7E4FDC4F-C7FD-4DB1-6127-605C2B7DB019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27" creationId="{31061625-B04D-5F7A-566F-9464A0229ED8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28" creationId="{8E16D9BA-F6A4-4FF0-EA23-B0B52AA668F3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30" creationId="{3D2FB1B6-DB44-5AF9-D308-DB646EED8F6A}"/>
          </ac:spMkLst>
        </pc:spChg>
        <pc:spChg chg="mod">
          <ac:chgData name="wanda wibisono" userId="7688c47db560505e" providerId="LiveId" clId="{C43536EB-C874-4971-A12E-4D59A448574A}" dt="2022-11-25T08:33:13.930" v="393"/>
          <ac:spMkLst>
            <pc:docMk/>
            <pc:sldMk cId="3156343959" sldId="327"/>
            <ac:spMk id="31" creationId="{AD69FB67-D2B7-091D-AD4F-D630AAABCE96}"/>
          </ac:spMkLst>
        </pc:s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2" creationId="{30802C0D-D8EB-5876-FC90-D5DA6D098BCC}"/>
          </ac:grpSpMkLst>
        </pc:gr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7" creationId="{DD9E665B-66C6-208F-EF50-EB23BD0247C6}"/>
          </ac:grpSpMkLst>
        </pc:gr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13" creationId="{A104F4B7-6A58-9611-4986-1D3B5BB0353E}"/>
          </ac:grpSpMkLst>
        </pc:gr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15" creationId="{618CC1C5-3C89-276F-EA1A-9E8761B26E49}"/>
          </ac:grpSpMkLst>
        </pc:gr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17" creationId="{6B54A5CC-B94F-34BE-DF10-BD40B9346A67}"/>
          </ac:grpSpMkLst>
        </pc:grpChg>
        <pc:grpChg chg="add mod">
          <ac:chgData name="wanda wibisono" userId="7688c47db560505e" providerId="LiveId" clId="{C43536EB-C874-4971-A12E-4D59A448574A}" dt="2022-11-25T08:32:54.777" v="391"/>
          <ac:grpSpMkLst>
            <pc:docMk/>
            <pc:sldMk cId="3156343959" sldId="327"/>
            <ac:grpSpMk id="19" creationId="{3B998E8B-43AB-C361-27CB-0E33D84D06E8}"/>
          </ac:grpSpMkLst>
        </pc:grpChg>
        <pc:grpChg chg="add mod">
          <ac:chgData name="wanda wibisono" userId="7688c47db560505e" providerId="LiveId" clId="{C43536EB-C874-4971-A12E-4D59A448574A}" dt="2022-11-25T08:33:16.916" v="401" actId="1037"/>
          <ac:grpSpMkLst>
            <pc:docMk/>
            <pc:sldMk cId="3156343959" sldId="327"/>
            <ac:grpSpMk id="23" creationId="{4C0550C6-FC62-D0FB-8A1B-A4BF78A719F1}"/>
          </ac:grpSpMkLst>
        </pc:grpChg>
        <pc:grpChg chg="add mod">
          <ac:chgData name="wanda wibisono" userId="7688c47db560505e" providerId="LiveId" clId="{C43536EB-C874-4971-A12E-4D59A448574A}" dt="2022-11-25T08:33:16.916" v="401" actId="1037"/>
          <ac:grpSpMkLst>
            <pc:docMk/>
            <pc:sldMk cId="3156343959" sldId="327"/>
            <ac:grpSpMk id="26" creationId="{5189F85B-1DBF-7AE6-CAB4-068CAD03B396}"/>
          </ac:grpSpMkLst>
        </pc:grpChg>
        <pc:grpChg chg="add mod">
          <ac:chgData name="wanda wibisono" userId="7688c47db560505e" providerId="LiveId" clId="{C43536EB-C874-4971-A12E-4D59A448574A}" dt="2022-11-25T08:33:16.916" v="401" actId="1037"/>
          <ac:grpSpMkLst>
            <pc:docMk/>
            <pc:sldMk cId="3156343959" sldId="327"/>
            <ac:grpSpMk id="29" creationId="{0CC9877F-7AFD-26C3-8269-D3C3C571D69F}"/>
          </ac:grpSpMkLst>
        </pc:grpChg>
        <pc:picChg chg="add mod">
          <ac:chgData name="wanda wibisono" userId="7688c47db560505e" providerId="LiveId" clId="{C43536EB-C874-4971-A12E-4D59A448574A}" dt="2022-11-25T08:32:54.777" v="391"/>
          <ac:picMkLst>
            <pc:docMk/>
            <pc:sldMk cId="3156343959" sldId="327"/>
            <ac:picMk id="10" creationId="{364DDF3C-F926-F403-E5B1-4F05A7F1F575}"/>
          </ac:picMkLst>
        </pc:picChg>
        <pc:picChg chg="add mod">
          <ac:chgData name="wanda wibisono" userId="7688c47db560505e" providerId="LiveId" clId="{C43536EB-C874-4971-A12E-4D59A448574A}" dt="2022-11-25T08:32:54.777" v="391"/>
          <ac:picMkLst>
            <pc:docMk/>
            <pc:sldMk cId="3156343959" sldId="327"/>
            <ac:picMk id="11" creationId="{D7E8A32E-7C17-F563-3302-11E8A4C5BDF7}"/>
          </ac:picMkLst>
        </pc:picChg>
      </pc:sldChg>
      <pc:sldChg chg="addSp modSp add mod">
        <pc:chgData name="wanda wibisono" userId="7688c47db560505e" providerId="LiveId" clId="{C43536EB-C874-4971-A12E-4D59A448574A}" dt="2022-11-25T08:33:38.448" v="418" actId="1036"/>
        <pc:sldMkLst>
          <pc:docMk/>
          <pc:sldMk cId="992568211" sldId="328"/>
        </pc:sldMkLst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3" creationId="{22803E6B-87A8-A63F-B201-7D15D0DD2FCA}"/>
          </ac:spMkLst>
        </pc:spChg>
        <pc:spChg chg="mod">
          <ac:chgData name="wanda wibisono" userId="7688c47db560505e" providerId="LiveId" clId="{C43536EB-C874-4971-A12E-4D59A448574A}" dt="2022-11-25T08:33:30.129" v="404"/>
          <ac:spMkLst>
            <pc:docMk/>
            <pc:sldMk cId="992568211" sldId="328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6" creationId="{BBF9CD97-3716-6529-5796-3E96136F61E7}"/>
          </ac:spMkLst>
        </pc:spChg>
        <pc:spChg chg="add mod">
          <ac:chgData name="wanda wibisono" userId="7688c47db560505e" providerId="LiveId" clId="{C43536EB-C874-4971-A12E-4D59A448574A}" dt="2022-11-25T08:33:38.448" v="418" actId="1036"/>
          <ac:spMkLst>
            <pc:docMk/>
            <pc:sldMk cId="992568211" sldId="328"/>
            <ac:spMk id="7" creationId="{3DD56B68-0260-8B5F-C0AC-B82C1E6A9741}"/>
          </ac:spMkLst>
        </pc:spChg>
        <pc:spChg chg="add mod">
          <ac:chgData name="wanda wibisono" userId="7688c47db560505e" providerId="LiveId" clId="{C43536EB-C874-4971-A12E-4D59A448574A}" dt="2022-11-25T08:33:38.448" v="418" actId="1036"/>
          <ac:spMkLst>
            <pc:docMk/>
            <pc:sldMk cId="992568211" sldId="328"/>
            <ac:spMk id="8" creationId="{FE9F9EBC-BFAE-8770-F9B0-FA97513B0EF1}"/>
          </ac:spMkLst>
        </pc:spChg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10" creationId="{CD0339A4-6F20-10EB-43AF-1B0EB6A76B7E}"/>
          </ac:spMkLst>
        </pc:spChg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11" creationId="{C03444FE-787C-B224-AAAA-965C9DABA3C2}"/>
          </ac:spMkLst>
        </pc:spChg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13" creationId="{AE61A2EF-FF91-0E09-F980-D68ECE677A6A}"/>
          </ac:spMkLst>
        </pc:spChg>
        <pc:spChg chg="mod">
          <ac:chgData name="wanda wibisono" userId="7688c47db560505e" providerId="LiveId" clId="{C43536EB-C874-4971-A12E-4D59A448574A}" dt="2022-11-25T08:33:35.382" v="405"/>
          <ac:spMkLst>
            <pc:docMk/>
            <pc:sldMk cId="992568211" sldId="328"/>
            <ac:spMk id="14" creationId="{F1723AAF-6076-886D-D07A-A61D18089E02}"/>
          </ac:spMkLst>
        </pc:spChg>
        <pc:grpChg chg="add mod">
          <ac:chgData name="wanda wibisono" userId="7688c47db560505e" providerId="LiveId" clId="{C43536EB-C874-4971-A12E-4D59A448574A}" dt="2022-11-25T08:33:38.448" v="418" actId="1036"/>
          <ac:grpSpMkLst>
            <pc:docMk/>
            <pc:sldMk cId="992568211" sldId="328"/>
            <ac:grpSpMk id="2" creationId="{D2B0DAF2-0949-A832-E93B-53A20A99C181}"/>
          </ac:grpSpMkLst>
        </pc:grpChg>
        <pc:grpChg chg="add mod">
          <ac:chgData name="wanda wibisono" userId="7688c47db560505e" providerId="LiveId" clId="{C43536EB-C874-4971-A12E-4D59A448574A}" dt="2022-11-25T08:33:38.448" v="418" actId="1036"/>
          <ac:grpSpMkLst>
            <pc:docMk/>
            <pc:sldMk cId="992568211" sldId="328"/>
            <ac:grpSpMk id="9" creationId="{BFB6BF09-F236-AFC2-BAE9-AEB1428FA67D}"/>
          </ac:grpSpMkLst>
        </pc:grpChg>
      </pc:sldChg>
      <pc:sldChg chg="addSp modSp add mod">
        <pc:chgData name="wanda wibisono" userId="7688c47db560505e" providerId="LiveId" clId="{C43536EB-C874-4971-A12E-4D59A448574A}" dt="2022-11-25T08:34:05.829" v="444" actId="1037"/>
        <pc:sldMkLst>
          <pc:docMk/>
          <pc:sldMk cId="958350952" sldId="329"/>
        </pc:sldMkLst>
        <pc:spChg chg="mod">
          <ac:chgData name="wanda wibisono" userId="7688c47db560505e" providerId="LiveId" clId="{C43536EB-C874-4971-A12E-4D59A448574A}" dt="2022-11-25T08:33:57.402" v="424"/>
          <ac:spMkLst>
            <pc:docMk/>
            <pc:sldMk cId="958350952" sldId="329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6" creationId="{59DC5242-68B1-899C-1515-3E5FEC2460AE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7" creationId="{4D72C7E7-2F3A-9159-A32C-DAF40367CCED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9" creationId="{D2C47D8D-D949-3600-EBDB-AE9706970D75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10" creationId="{BC7177F2-8B17-56D8-8A70-77DF664DF679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11" creationId="{616B05AF-C2FF-A0AA-7254-5A2754EAE987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13" creationId="{266E6F3C-A23B-8A27-3478-C0EA512EB231}"/>
          </ac:spMkLst>
        </pc:spChg>
        <pc:spChg chg="mod">
          <ac:chgData name="wanda wibisono" userId="7688c47db560505e" providerId="LiveId" clId="{C43536EB-C874-4971-A12E-4D59A448574A}" dt="2022-11-25T08:34:01.578" v="425"/>
          <ac:spMkLst>
            <pc:docMk/>
            <pc:sldMk cId="958350952" sldId="329"/>
            <ac:spMk id="14" creationId="{E28ABBD2-50E4-FF6E-8AD1-8EA651B1A898}"/>
          </ac:spMkLst>
        </pc:spChg>
        <pc:grpChg chg="add mod">
          <ac:chgData name="wanda wibisono" userId="7688c47db560505e" providerId="LiveId" clId="{C43536EB-C874-4971-A12E-4D59A448574A}" dt="2022-11-25T08:34:05.829" v="444" actId="1037"/>
          <ac:grpSpMkLst>
            <pc:docMk/>
            <pc:sldMk cId="958350952" sldId="329"/>
            <ac:grpSpMk id="2" creationId="{01E8E9AF-FC52-794E-EF76-9E9942DD41F3}"/>
          </ac:grpSpMkLst>
        </pc:grpChg>
        <pc:grpChg chg="mod">
          <ac:chgData name="wanda wibisono" userId="7688c47db560505e" providerId="LiveId" clId="{C43536EB-C874-4971-A12E-4D59A448574A}" dt="2022-11-25T08:34:01.578" v="425"/>
          <ac:grpSpMkLst>
            <pc:docMk/>
            <pc:sldMk cId="958350952" sldId="329"/>
            <ac:grpSpMk id="3" creationId="{E98DF0E5-52F6-AC77-4D52-6BA984B7A807}"/>
          </ac:grpSpMkLst>
        </pc:grpChg>
        <pc:grpChg chg="add mod">
          <ac:chgData name="wanda wibisono" userId="7688c47db560505e" providerId="LiveId" clId="{C43536EB-C874-4971-A12E-4D59A448574A}" dt="2022-11-25T08:34:05.829" v="444" actId="1037"/>
          <ac:grpSpMkLst>
            <pc:docMk/>
            <pc:sldMk cId="958350952" sldId="329"/>
            <ac:grpSpMk id="8" creationId="{245B47CA-769E-3B57-244E-C520D494C499}"/>
          </ac:grpSpMkLst>
        </pc:grpChg>
      </pc:sldChg>
      <pc:sldChg chg="addSp modSp add mod">
        <pc:chgData name="wanda wibisono" userId="7688c47db560505e" providerId="LiveId" clId="{C43536EB-C874-4971-A12E-4D59A448574A}" dt="2022-11-25T08:34:26.796" v="455" actId="1035"/>
        <pc:sldMkLst>
          <pc:docMk/>
          <pc:sldMk cId="245949287" sldId="330"/>
        </pc:sldMkLst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3" creationId="{A8BDEA45-AD1B-B06B-036F-69E8B54C2361}"/>
          </ac:spMkLst>
        </pc:spChg>
        <pc:spChg chg="mod">
          <ac:chgData name="wanda wibisono" userId="7688c47db560505e" providerId="LiveId" clId="{C43536EB-C874-4971-A12E-4D59A448574A}" dt="2022-11-25T08:34:15.680" v="447"/>
          <ac:spMkLst>
            <pc:docMk/>
            <pc:sldMk cId="245949287" sldId="330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6" creationId="{8FAFC8AC-A4B6-E407-97D8-85AEB93EC276}"/>
          </ac:spMkLst>
        </pc:spChg>
        <pc:spChg chg="add mod">
          <ac:chgData name="wanda wibisono" userId="7688c47db560505e" providerId="LiveId" clId="{C43536EB-C874-4971-A12E-4D59A448574A}" dt="2022-11-25T08:34:26.796" v="455" actId="1035"/>
          <ac:spMkLst>
            <pc:docMk/>
            <pc:sldMk cId="245949287" sldId="330"/>
            <ac:spMk id="7" creationId="{12E3C768-6907-9D4A-4D27-08C6F90372B4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9" creationId="{EA49ED2A-1178-2F25-9E53-67A5CDE1512A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10" creationId="{7292E490-26EA-75DE-CA31-AE75DC14AEAE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13" creationId="{FBBCAD53-8F51-3CAB-16D8-D8019BEBD340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15" creationId="{69773A39-ADE5-9B4B-1A8F-7B7841644117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16" creationId="{3305367A-85BD-288A-B129-585B33333AFE}"/>
          </ac:spMkLst>
        </pc:spChg>
        <pc:spChg chg="add mod">
          <ac:chgData name="wanda wibisono" userId="7688c47db560505e" providerId="LiveId" clId="{C43536EB-C874-4971-A12E-4D59A448574A}" dt="2022-11-25T08:34:26.796" v="455" actId="1035"/>
          <ac:spMkLst>
            <pc:docMk/>
            <pc:sldMk cId="245949287" sldId="330"/>
            <ac:spMk id="17" creationId="{BD1A47D3-6EB5-2952-73E1-2580B5E8D4A4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19" creationId="{998E31E3-7DF0-2677-52E7-0C670A207B05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0" creationId="{8CE3274D-61D4-96FE-9D32-B31F45505B0A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2" creationId="{E1747DB9-1BA3-1E8C-0787-95307E3A82D0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4" creationId="{CF973F06-70C5-89FA-7EA8-379B7FFEADC6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5" creationId="{8990D287-0F3E-3723-DCBF-D2422015A519}"/>
          </ac:spMkLst>
        </pc:spChg>
        <pc:spChg chg="add mod">
          <ac:chgData name="wanda wibisono" userId="7688c47db560505e" providerId="LiveId" clId="{C43536EB-C874-4971-A12E-4D59A448574A}" dt="2022-11-25T08:34:26.796" v="455" actId="1035"/>
          <ac:spMkLst>
            <pc:docMk/>
            <pc:sldMk cId="245949287" sldId="330"/>
            <ac:spMk id="26" creationId="{4084F992-72B8-45E0-592F-D4A9960E13C0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8" creationId="{0F36CA99-C5BC-FF03-D0F2-40767C4F3942}"/>
          </ac:spMkLst>
        </pc:spChg>
        <pc:spChg chg="mod">
          <ac:chgData name="wanda wibisono" userId="7688c47db560505e" providerId="LiveId" clId="{C43536EB-C874-4971-A12E-4D59A448574A}" dt="2022-11-25T08:34:24.218" v="448"/>
          <ac:spMkLst>
            <pc:docMk/>
            <pc:sldMk cId="245949287" sldId="330"/>
            <ac:spMk id="29" creationId="{8BF6D17B-7170-B166-6253-BA8159836421}"/>
          </ac:spMkLst>
        </pc:spChg>
        <pc:spChg chg="add mod">
          <ac:chgData name="wanda wibisono" userId="7688c47db560505e" providerId="LiveId" clId="{C43536EB-C874-4971-A12E-4D59A448574A}" dt="2022-11-25T08:34:26.796" v="455" actId="1035"/>
          <ac:spMkLst>
            <pc:docMk/>
            <pc:sldMk cId="245949287" sldId="330"/>
            <ac:spMk id="30" creationId="{082B2FAD-92A2-809B-933F-BCB7F8407B98}"/>
          </ac:spMkLst>
        </pc:s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2" creationId="{DDDF2EC8-7D3F-D306-93BC-C158D10D523E}"/>
          </ac:grpSpMkLst>
        </pc:gr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8" creationId="{D5568A8D-C5E6-1B46-06AD-A46977212F90}"/>
          </ac:grpSpMkLst>
        </pc:gr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11" creationId="{C9C3AC16-F794-B718-0661-C88EEA7B83DC}"/>
          </ac:grpSpMkLst>
        </pc:grpChg>
        <pc:grpChg chg="mod">
          <ac:chgData name="wanda wibisono" userId="7688c47db560505e" providerId="LiveId" clId="{C43536EB-C874-4971-A12E-4D59A448574A}" dt="2022-11-25T08:34:24.218" v="448"/>
          <ac:grpSpMkLst>
            <pc:docMk/>
            <pc:sldMk cId="245949287" sldId="330"/>
            <ac:grpSpMk id="14" creationId="{CC371541-46DE-D5DB-E073-6E4417A471BA}"/>
          </ac:grpSpMkLst>
        </pc:gr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18" creationId="{3729506B-0898-2FDB-8C1C-B8EB9295EAD6}"/>
          </ac:grpSpMkLst>
        </pc:gr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21" creationId="{1A78937D-FEFC-75A3-99F0-D10D0479AE31}"/>
          </ac:grpSpMkLst>
        </pc:grpChg>
        <pc:grpChg chg="mod">
          <ac:chgData name="wanda wibisono" userId="7688c47db560505e" providerId="LiveId" clId="{C43536EB-C874-4971-A12E-4D59A448574A}" dt="2022-11-25T08:34:24.218" v="448"/>
          <ac:grpSpMkLst>
            <pc:docMk/>
            <pc:sldMk cId="245949287" sldId="330"/>
            <ac:grpSpMk id="23" creationId="{3F7F0E01-5E3F-B744-7C2F-0B401BABB610}"/>
          </ac:grpSpMkLst>
        </pc:grpChg>
        <pc:grpChg chg="add mod">
          <ac:chgData name="wanda wibisono" userId="7688c47db560505e" providerId="LiveId" clId="{C43536EB-C874-4971-A12E-4D59A448574A}" dt="2022-11-25T08:34:26.796" v="455" actId="1035"/>
          <ac:grpSpMkLst>
            <pc:docMk/>
            <pc:sldMk cId="245949287" sldId="330"/>
            <ac:grpSpMk id="27" creationId="{FA05F5CB-2EA0-88F3-DDDA-EFEF2822B7D7}"/>
          </ac:grpSpMkLst>
        </pc:grpChg>
      </pc:sldChg>
      <pc:sldChg chg="addSp modSp add mod">
        <pc:chgData name="wanda wibisono" userId="7688c47db560505e" providerId="LiveId" clId="{C43536EB-C874-4971-A12E-4D59A448574A}" dt="2022-11-25T08:35:23.529" v="497" actId="207"/>
        <pc:sldMkLst>
          <pc:docMk/>
          <pc:sldMk cId="1860620538" sldId="331"/>
        </pc:sldMkLst>
        <pc:spChg chg="mod">
          <ac:chgData name="wanda wibisono" userId="7688c47db560505e" providerId="LiveId" clId="{C43536EB-C874-4971-A12E-4D59A448574A}" dt="2022-11-25T08:34:49.783" v="459"/>
          <ac:spMkLst>
            <pc:docMk/>
            <pc:sldMk cId="1860620538" sldId="331"/>
            <ac:spMk id="3" creationId="{23A69E46-CA32-CC50-F474-5154BCD578AE}"/>
          </ac:spMkLst>
        </pc:spChg>
        <pc:spChg chg="mod">
          <ac:chgData name="wanda wibisono" userId="7688c47db560505e" providerId="LiveId" clId="{C43536EB-C874-4971-A12E-4D59A448574A}" dt="2022-11-25T08:34:40.965" v="458"/>
          <ac:spMkLst>
            <pc:docMk/>
            <pc:sldMk cId="1860620538" sldId="331"/>
            <ac:spMk id="5" creationId="{8148F0FA-4363-3ED9-8635-29C660034CAC}"/>
          </ac:spMkLst>
        </pc:spChg>
        <pc:spChg chg="add mod">
          <ac:chgData name="wanda wibisono" userId="7688c47db560505e" providerId="LiveId" clId="{C43536EB-C874-4971-A12E-4D59A448574A}" dt="2022-11-25T08:34:54.036" v="488" actId="1035"/>
          <ac:spMkLst>
            <pc:docMk/>
            <pc:sldMk cId="1860620538" sldId="331"/>
            <ac:spMk id="6" creationId="{911E7B46-87B0-DE95-F245-DB9262EC01E0}"/>
          </ac:spMkLst>
        </pc:spChg>
        <pc:spChg chg="mod">
          <ac:chgData name="wanda wibisono" userId="7688c47db560505e" providerId="LiveId" clId="{C43536EB-C874-4971-A12E-4D59A448574A}" dt="2022-11-25T08:35:23.529" v="497" actId="207"/>
          <ac:spMkLst>
            <pc:docMk/>
            <pc:sldMk cId="1860620538" sldId="331"/>
            <ac:spMk id="8" creationId="{0E3D00CB-8902-51CB-9DD1-ACA005E01D94}"/>
          </ac:spMkLst>
        </pc:spChg>
        <pc:spChg chg="add mod">
          <ac:chgData name="wanda wibisono" userId="7688c47db560505e" providerId="LiveId" clId="{C43536EB-C874-4971-A12E-4D59A448574A}" dt="2022-11-25T08:34:54.036" v="488" actId="1035"/>
          <ac:spMkLst>
            <pc:docMk/>
            <pc:sldMk cId="1860620538" sldId="331"/>
            <ac:spMk id="16" creationId="{E710E311-8E44-286A-3CEA-1753B8807E25}"/>
          </ac:spMkLst>
        </pc:spChg>
        <pc:spChg chg="add mod">
          <ac:chgData name="wanda wibisono" userId="7688c47db560505e" providerId="LiveId" clId="{C43536EB-C874-4971-A12E-4D59A448574A}" dt="2022-11-25T08:34:54.036" v="488" actId="1035"/>
          <ac:spMkLst>
            <pc:docMk/>
            <pc:sldMk cId="1860620538" sldId="331"/>
            <ac:spMk id="17" creationId="{D7BCB076-B11D-8977-E095-34BD9D4F7957}"/>
          </ac:spMkLst>
        </pc:spChg>
        <pc:grpChg chg="add mod">
          <ac:chgData name="wanda wibisono" userId="7688c47db560505e" providerId="LiveId" clId="{C43536EB-C874-4971-A12E-4D59A448574A}" dt="2022-11-25T08:34:54.036" v="488" actId="1035"/>
          <ac:grpSpMkLst>
            <pc:docMk/>
            <pc:sldMk cId="1860620538" sldId="331"/>
            <ac:grpSpMk id="2" creationId="{290E3A89-BF36-44B1-3A07-7CD3F23904BE}"/>
          </ac:grpSpMkLst>
        </pc:grpChg>
        <pc:grpChg chg="add mod">
          <ac:chgData name="wanda wibisono" userId="7688c47db560505e" providerId="LiveId" clId="{C43536EB-C874-4971-A12E-4D59A448574A}" dt="2022-11-25T08:35:23.529" v="497" actId="207"/>
          <ac:grpSpMkLst>
            <pc:docMk/>
            <pc:sldMk cId="1860620538" sldId="331"/>
            <ac:grpSpMk id="7" creationId="{42FCBB94-36D0-55AD-270C-A4D7BB18558A}"/>
          </ac:grpSpMkLst>
        </pc:grpChg>
        <pc:picChg chg="add mod">
          <ac:chgData name="wanda wibisono" userId="7688c47db560505e" providerId="LiveId" clId="{C43536EB-C874-4971-A12E-4D59A448574A}" dt="2022-11-25T08:35:07.837" v="491" actId="1076"/>
          <ac:picMkLst>
            <pc:docMk/>
            <pc:sldMk cId="1860620538" sldId="331"/>
            <ac:picMk id="9" creationId="{DAE3D466-70BC-29E6-570E-FA84622316B4}"/>
          </ac:picMkLst>
        </pc:picChg>
        <pc:picChg chg="add mod">
          <ac:chgData name="wanda wibisono" userId="7688c47db560505e" providerId="LiveId" clId="{C43536EB-C874-4971-A12E-4D59A448574A}" dt="2022-11-25T08:35:16.988" v="495" actId="1076"/>
          <ac:picMkLst>
            <pc:docMk/>
            <pc:sldMk cId="1860620538" sldId="331"/>
            <ac:picMk id="10" creationId="{4A901AF2-AB77-DE93-D071-75B37904F81E}"/>
          </ac:picMkLst>
        </pc:picChg>
        <pc:picChg chg="add mod">
          <ac:chgData name="wanda wibisono" userId="7688c47db560505e" providerId="LiveId" clId="{C43536EB-C874-4971-A12E-4D59A448574A}" dt="2022-11-25T08:35:13.437" v="494" actId="1076"/>
          <ac:picMkLst>
            <pc:docMk/>
            <pc:sldMk cId="1860620538" sldId="331"/>
            <ac:picMk id="11" creationId="{67B61B38-EEB1-F556-3B73-A8A63082C0B1}"/>
          </ac:picMkLst>
        </pc:picChg>
        <pc:picChg chg="add mod">
          <ac:chgData name="wanda wibisono" userId="7688c47db560505e" providerId="LiveId" clId="{C43536EB-C874-4971-A12E-4D59A448574A}" dt="2022-11-25T08:35:02.912" v="489" actId="1076"/>
          <ac:picMkLst>
            <pc:docMk/>
            <pc:sldMk cId="1860620538" sldId="331"/>
            <ac:picMk id="13" creationId="{748E0AE0-7161-1357-870F-B54C90BEAF8D}"/>
          </ac:picMkLst>
        </pc:picChg>
        <pc:picChg chg="add mod">
          <ac:chgData name="wanda wibisono" userId="7688c47db560505e" providerId="LiveId" clId="{C43536EB-C874-4971-A12E-4D59A448574A}" dt="2022-11-25T08:35:04.897" v="490" actId="1076"/>
          <ac:picMkLst>
            <pc:docMk/>
            <pc:sldMk cId="1860620538" sldId="331"/>
            <ac:picMk id="14" creationId="{85893CBC-5268-DBAC-3A67-8B530F5AE774}"/>
          </ac:picMkLst>
        </pc:picChg>
        <pc:picChg chg="add mod">
          <ac:chgData name="wanda wibisono" userId="7688c47db560505e" providerId="LiveId" clId="{C43536EB-C874-4971-A12E-4D59A448574A}" dt="2022-11-25T08:35:11.560" v="493" actId="1076"/>
          <ac:picMkLst>
            <pc:docMk/>
            <pc:sldMk cId="1860620538" sldId="331"/>
            <ac:picMk id="15" creationId="{9D29715D-B363-74A0-5EB7-2562006AA0A9}"/>
          </ac:picMkLst>
        </pc:picChg>
      </pc:sldChg>
      <pc:sldChg chg="addSp modSp add mod">
        <pc:chgData name="wanda wibisono" userId="7688c47db560505e" providerId="LiveId" clId="{C43536EB-C874-4971-A12E-4D59A448574A}" dt="2022-11-25T08:36:08.566" v="555" actId="1035"/>
        <pc:sldMkLst>
          <pc:docMk/>
          <pc:sldMk cId="4054568924" sldId="332"/>
        </pc:sldMkLst>
        <pc:spChg chg="mod">
          <ac:chgData name="wanda wibisono" userId="7688c47db560505e" providerId="LiveId" clId="{C43536EB-C874-4971-A12E-4D59A448574A}" dt="2022-11-25T08:35:53.524" v="501" actId="14100"/>
          <ac:spMkLst>
            <pc:docMk/>
            <pc:sldMk cId="4054568924" sldId="332"/>
            <ac:spMk id="5" creationId="{8148F0FA-4363-3ED9-8635-29C660034CAC}"/>
          </ac:spMkLst>
        </pc:spChg>
        <pc:spChg chg="mod">
          <ac:chgData name="wanda wibisono" userId="7688c47db560505e" providerId="LiveId" clId="{C43536EB-C874-4971-A12E-4D59A448574A}" dt="2022-11-25T08:35:58.979" v="502"/>
          <ac:spMkLst>
            <pc:docMk/>
            <pc:sldMk cId="4054568924" sldId="332"/>
            <ac:spMk id="6" creationId="{F5B16FDA-F984-0B44-7D55-9FFE7DA3DC3F}"/>
          </ac:spMkLst>
        </pc:spChg>
        <pc:spChg chg="mod">
          <ac:chgData name="wanda wibisono" userId="7688c47db560505e" providerId="LiveId" clId="{C43536EB-C874-4971-A12E-4D59A448574A}" dt="2022-11-25T08:35:58.979" v="502"/>
          <ac:spMkLst>
            <pc:docMk/>
            <pc:sldMk cId="4054568924" sldId="332"/>
            <ac:spMk id="8" creationId="{1CA3B709-CF4C-98EC-7E92-ABD3C57C759C}"/>
          </ac:spMkLst>
        </pc:spChg>
        <pc:spChg chg="mod">
          <ac:chgData name="wanda wibisono" userId="7688c47db560505e" providerId="LiveId" clId="{C43536EB-C874-4971-A12E-4D59A448574A}" dt="2022-11-25T08:35:58.979" v="502"/>
          <ac:spMkLst>
            <pc:docMk/>
            <pc:sldMk cId="4054568924" sldId="332"/>
            <ac:spMk id="9" creationId="{99CC97AD-8F2D-1752-28B0-6039FA1AB7F6}"/>
          </ac:spMkLst>
        </pc:spChg>
        <pc:grpChg chg="add mod">
          <ac:chgData name="wanda wibisono" userId="7688c47db560505e" providerId="LiveId" clId="{C43536EB-C874-4971-A12E-4D59A448574A}" dt="2022-11-25T08:36:08.566" v="555" actId="1035"/>
          <ac:grpSpMkLst>
            <pc:docMk/>
            <pc:sldMk cId="4054568924" sldId="332"/>
            <ac:grpSpMk id="2" creationId="{942F319C-DAFF-BAFD-35F2-875DC112C377}"/>
          </ac:grpSpMkLst>
        </pc:grpChg>
        <pc:grpChg chg="mod">
          <ac:chgData name="wanda wibisono" userId="7688c47db560505e" providerId="LiveId" clId="{C43536EB-C874-4971-A12E-4D59A448574A}" dt="2022-11-25T08:35:58.979" v="502"/>
          <ac:grpSpMkLst>
            <pc:docMk/>
            <pc:sldMk cId="4054568924" sldId="332"/>
            <ac:grpSpMk id="3" creationId="{8B63D45B-5C60-AA2D-74CA-2F8A679A36E6}"/>
          </ac:grpSpMkLst>
        </pc:grpChg>
        <pc:picChg chg="mod">
          <ac:chgData name="wanda wibisono" userId="7688c47db560505e" providerId="LiveId" clId="{C43536EB-C874-4971-A12E-4D59A448574A}" dt="2022-11-25T08:35:58.979" v="502"/>
          <ac:picMkLst>
            <pc:docMk/>
            <pc:sldMk cId="4054568924" sldId="332"/>
            <ac:picMk id="7" creationId="{5BEF9E78-88A0-96A2-CBAA-D1B9A76F44B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DAE72-28A5-7254-802F-983FFA0D90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3E90-7C73-73A5-0B3D-655C604EB2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3DA75-F215-4A04-B56B-03F2F940CA53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57A1F-5D34-88F5-C0DD-2CC32B7320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58E90-1A97-DEBC-3EE0-35E97BE0E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E167-9B3E-4AC3-87FE-F0752B5DFF7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0789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C9EBF-5E49-418A-87A9-0E21228FEE79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E0D2-AF5B-4F7D-8A31-94A1C41A8B2A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5AA2F-560D-218C-44CE-278658F0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01" y="1968915"/>
            <a:ext cx="1382697" cy="18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7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www.pngkit.com/bigpic/u2w7i1q8y3o0y3e6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pngkit.com/bigpic/u2w7i1q8y3o0y3e6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s://pngfreepic.com/freepng/shape-png-hd-violet-colored/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pngkit.com/bigpic/u2w7i1q8y3o0y3e6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6AB614C-D43D-1A2C-A5CC-875A33C0F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84" y="0"/>
            <a:ext cx="375601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8F80B-26FA-4EA3-9550-AA32016FB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3708400" y="-41477"/>
            <a:ext cx="8483600" cy="6874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79A57-3D2D-48A4-9F72-F2937041D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9"/>
            <a:ext cx="6624320" cy="157920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AB5C1-3080-4A91-8B4E-CF0A4C807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3096756"/>
            <a:ext cx="5273040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7B0B48-6714-43FD-ACA3-A282F2386B0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8" y="60143"/>
            <a:ext cx="2366023" cy="141246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23DBDB7-D258-41DC-AF04-9AF3C5162059}"/>
              </a:ext>
            </a:extLst>
          </p:cNvPr>
          <p:cNvSpPr txBox="1">
            <a:spLocks/>
          </p:cNvSpPr>
          <p:nvPr userDrawn="1"/>
        </p:nvSpPr>
        <p:spPr>
          <a:xfrm>
            <a:off x="6096000" y="5203026"/>
            <a:ext cx="4694312" cy="125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PLN 4.0</a:t>
            </a:r>
          </a:p>
          <a:p>
            <a:pPr algn="l"/>
            <a:r>
              <a:rPr lang="en-ID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Unleashing Energy and Beyond</a:t>
            </a:r>
          </a:p>
        </p:txBody>
      </p:sp>
    </p:spTree>
    <p:extLst>
      <p:ext uri="{BB962C8B-B14F-4D97-AF65-F5344CB8AC3E}">
        <p14:creationId xmlns:p14="http://schemas.microsoft.com/office/powerpoint/2010/main" val="390078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3C42A630-0772-7519-3756-5C1533B7E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25" y="-112686"/>
            <a:ext cx="375601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361C7-FD04-1C96-85EF-ACFC45A0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14" y="-1"/>
            <a:ext cx="43335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E8510-4F3F-4C91-8C18-C9E45D4629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87" y="2540383"/>
            <a:ext cx="2602625" cy="1553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93696-1585-2D6C-2FCD-8C6C978D0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flipH="1">
            <a:off x="7638756" y="3541686"/>
            <a:ext cx="4553243" cy="3316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6AADA4-A210-5BBA-368A-83F8C4284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58000"/>
          <a:stretch/>
        </p:blipFill>
        <p:spPr>
          <a:xfrm rot="10800000" flipH="1">
            <a:off x="0" y="-1"/>
            <a:ext cx="4318782" cy="314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1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4FAC-6C5F-4666-ABB6-A5D1C381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E884-4BB8-47FF-8305-A8D21333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44A2B-1C07-4F01-A749-32B41E46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03588-7B5A-48B8-85A9-60896377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A79F6-3867-4EA3-AE7C-76CC3E74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FDF34-2C2B-437B-A108-EAAA1359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027E2-3849-4C65-959D-AA2E94D9A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F4E4-64F0-45BE-8E12-6DAB60D1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6F8744-3BE3-4972-A58F-14952DAAF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E6B82-8DFE-4697-B34C-998B44D30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3EE5E-9F39-45A3-8CCF-AE44B32F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91173-E0C4-44F3-A3C0-C5F39597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D0CD-4EEA-45E0-850D-4D109EB6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CFD15-E0A5-40AC-A547-10119845B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B0747-E03E-45B4-97C4-F33F3F0AE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DF3A2-1F62-4978-BD89-522030D5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BBF6-3213-4ED1-8C17-5D517F5E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0D00-A19D-4914-BC35-4FDD09E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F50-AF85-480A-8D7B-611E1792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677A3-E9D6-45EB-86A9-ECC403E35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2305"/>
          <a:stretch/>
        </p:blipFill>
        <p:spPr>
          <a:xfrm>
            <a:off x="519518" y="1351317"/>
            <a:ext cx="4620101" cy="360803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4957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151B-C57E-4284-805C-B17F67601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0" y="1231664"/>
            <a:ext cx="4391900" cy="439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494AA-3D09-41CA-B3AD-94E25F67E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3CFC-2461-4E6F-B5B0-564912D1B4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9" y="952495"/>
            <a:ext cx="4506452" cy="4503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C8F3B-95B2-471B-9272-4725D9D8C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7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BDDA1-310A-47FD-B427-87ADB0BBC2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" y="664228"/>
            <a:ext cx="4912878" cy="4912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292D1-10A9-43C4-B372-B4E028205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05A16B-6824-4D5E-B63A-FFF7F581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3B7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41340" y="0"/>
            <a:ext cx="59928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B99F-ABBC-4E8C-8C99-15E1265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77" y="1859930"/>
            <a:ext cx="5502822" cy="2132319"/>
          </a:xfrm>
        </p:spPr>
        <p:txBody>
          <a:bodyPr>
            <a:normAutofit/>
          </a:bodyPr>
          <a:lstStyle>
            <a:lvl1pPr>
              <a:defRPr sz="540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080222C-CD32-46A9-B16F-0E82D7D54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476" y="3977452"/>
            <a:ext cx="5502821" cy="59808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32B6C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BBFC1-DC3C-4AF6-A932-3F355503B1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5" y="730139"/>
            <a:ext cx="4394671" cy="439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3E6BD-1506-463D-AADA-0681D16E6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273869" y="159966"/>
            <a:ext cx="1777628" cy="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2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6F761E-5368-4207-AD85-D7080E1A1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D09C-7834-496B-BFBA-57112259A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A6C7-8DCC-4EBC-B52C-ABD4E94C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AD20-2A5A-41BD-BB77-12CC86E37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5D1B-0A24-4936-95AD-DFE26DB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5015-1E0F-414A-92E1-434157F3A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E8016-8472-474F-4F41-8A79B1798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0160"/>
            <a:ext cx="12192000" cy="58216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>
            <a:lvl1pPr>
              <a:defRPr sz="1400">
                <a:solidFill>
                  <a:sysClr val="windowText" lastClr="000000"/>
                </a:solidFill>
              </a:defRPr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378177" y="277756"/>
            <a:ext cx="134544" cy="398125"/>
          </a:xfrm>
          <a:prstGeom prst="rect">
            <a:avLst/>
          </a:prstGeom>
          <a:solidFill>
            <a:srgbClr val="195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76864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EAE655-8E3F-44D6-81E8-5CB55D5AD112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560" y="636651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ID" dirty="0"/>
              <a:t> </a:t>
            </a:r>
            <a:r>
              <a:rPr lang="en-ID" b="1" dirty="0"/>
              <a:t>|</a:t>
            </a:r>
            <a:r>
              <a:rPr lang="en-ID" dirty="0"/>
              <a:t>  </a:t>
            </a:r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1295888"/>
            <a:ext cx="2814320" cy="354027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7C18F5-D377-4872-9915-562F59DA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040" y="1269700"/>
            <a:ext cx="81254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30116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FC914-517C-444D-92D8-CCDF0AF390BF}"/>
              </a:ext>
            </a:extLst>
          </p:cNvPr>
          <p:cNvSpPr/>
          <p:nvPr userDrawn="1"/>
        </p:nvSpPr>
        <p:spPr>
          <a:xfrm>
            <a:off x="0" y="0"/>
            <a:ext cx="2381100" cy="6858000"/>
          </a:xfrm>
          <a:prstGeom prst="rect">
            <a:avLst/>
          </a:prstGeom>
          <a:gradFill flip="none" rotWithShape="1">
            <a:gsLst>
              <a:gs pos="0">
                <a:srgbClr val="2A97A2">
                  <a:shade val="30000"/>
                  <a:satMod val="115000"/>
                </a:srgbClr>
              </a:gs>
              <a:gs pos="50000">
                <a:srgbClr val="2A97A2">
                  <a:shade val="67500"/>
                  <a:satMod val="115000"/>
                </a:srgbClr>
              </a:gs>
              <a:gs pos="100000">
                <a:srgbClr val="2A97A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391F1E-07E6-45E0-9250-786F88B0A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6091" y="2725421"/>
            <a:ext cx="6760166" cy="74167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195A6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1D4344-8910-4B0A-82B8-9A4807482C6E}"/>
              </a:ext>
            </a:extLst>
          </p:cNvPr>
          <p:cNvCxnSpPr>
            <a:cxnSpLocks/>
          </p:cNvCxnSpPr>
          <p:nvPr userDrawn="1"/>
        </p:nvCxnSpPr>
        <p:spPr>
          <a:xfrm>
            <a:off x="4236091" y="3665221"/>
            <a:ext cx="65938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443CB98-A971-4709-B30D-AEF48B2973D7}"/>
              </a:ext>
            </a:extLst>
          </p:cNvPr>
          <p:cNvSpPr/>
          <p:nvPr userDrawn="1"/>
        </p:nvSpPr>
        <p:spPr>
          <a:xfrm>
            <a:off x="1221828" y="2407924"/>
            <a:ext cx="2184400" cy="2194552"/>
          </a:xfrm>
          <a:prstGeom prst="ellipse">
            <a:avLst/>
          </a:prstGeom>
          <a:solidFill>
            <a:srgbClr val="33B7C6"/>
          </a:solidFill>
          <a:ln w="127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3765A4-5657-47A3-AAD7-3418F81CB0E5}"/>
              </a:ext>
            </a:extLst>
          </p:cNvPr>
          <p:cNvSpPr/>
          <p:nvPr userDrawn="1"/>
        </p:nvSpPr>
        <p:spPr>
          <a:xfrm>
            <a:off x="1635857" y="2823878"/>
            <a:ext cx="1356341" cy="1362644"/>
          </a:xfrm>
          <a:prstGeom prst="ellipse">
            <a:avLst/>
          </a:prstGeom>
          <a:solidFill>
            <a:srgbClr val="FFF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5F29F9-4F6A-4204-95F0-3971448FDA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95438" y="3129957"/>
            <a:ext cx="2037177" cy="598085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Number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73B4C-A8BB-443D-921A-D3EC704F4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000"/>
          <a:stretch/>
        </p:blipFill>
        <p:spPr>
          <a:xfrm flipH="1">
            <a:off x="9170133" y="4657050"/>
            <a:ext cx="3021867" cy="22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74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42A61-DB54-96F4-878F-49103DE29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1813"/>
            <a:ext cx="12192000" cy="582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00EAE-E73D-4ADC-BF52-D07523C7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31" y="226437"/>
            <a:ext cx="10515600" cy="455036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2A97A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751-1475-40B2-A6F7-CC8420D6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47300-9A46-4341-BE09-6C04A048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7315200" cy="365124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409E-3FFD-45D1-9571-EB52E0AD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5172" y="6480334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7DC2B287-1CEE-498A-9B2A-B1FCFE64B6D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CFFB-536B-483E-96FA-923C08495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F6B660-EE50-4E77-A21C-247924CADE04}"/>
              </a:ext>
            </a:extLst>
          </p:cNvPr>
          <p:cNvSpPr txBox="1">
            <a:spLocks/>
          </p:cNvSpPr>
          <p:nvPr userDrawn="1"/>
        </p:nvSpPr>
        <p:spPr>
          <a:xfrm>
            <a:off x="314331" y="599281"/>
            <a:ext cx="10515600" cy="455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A97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/>
              <a:t>Click to edit Master title style</a:t>
            </a:r>
            <a:endParaRPr lang="en-ID" sz="1800" b="0" dirty="0"/>
          </a:p>
        </p:txBody>
      </p:sp>
    </p:spTree>
    <p:extLst>
      <p:ext uri="{BB962C8B-B14F-4D97-AF65-F5344CB8AC3E}">
        <p14:creationId xmlns:p14="http://schemas.microsoft.com/office/powerpoint/2010/main" val="7262559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9D6C-003C-4B5D-BC9C-6AC18486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AFA8-63E0-42A7-873D-A075CD1C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0BA6-0836-491D-A912-6BAFFB97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C1297-66D6-4A70-A8CE-410EEEA3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9D8F3-E951-4DAD-9576-400E3EF4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A7114-317C-426D-94C3-CA88F6B5A7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65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CDCA-2967-4A2D-80E5-095C6DF8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8BC6-0F07-440B-B4D0-43FA29EC3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D8531-24A5-40A6-8346-E9B2359E2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BA623-BA20-4BBF-A3F6-55370A51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F7BF-264C-4F3B-B8B5-E65D98A7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2D856-1D85-4B30-A7A1-21CECC22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06E00-05BD-4FB4-8ED5-8D0E441C7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06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F989-FEC6-4A49-82C7-0DE83731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C46A-DC1B-4C3D-9863-FBC2883D0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BB4C-34E8-47E0-868E-030A423C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A3CED-26D8-4C2B-962D-030E68072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8E051-CEC2-4E61-AB28-8F18F1D2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8A3E0-DBFA-418E-B704-57F63F9B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76803-ECE8-498A-9C96-A6C3CCB0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72E3E-2062-49E7-B2BB-373B8B65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A2373-A979-4BCE-BED8-6E789C75D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30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EE1-ACCA-49C8-A57D-C6198B6A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B7C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4988E-FA31-4449-8A70-0779F97F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6A747-495D-4594-8555-773ED94C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77792-82C4-4D2B-A75F-00B8BB0B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A9F05-6F69-4BB4-9F1C-5663AA5D0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19429"/>
          <a:stretch/>
        </p:blipFill>
        <p:spPr>
          <a:xfrm>
            <a:off x="10829931" y="226278"/>
            <a:ext cx="1214144" cy="4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51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FD639-676D-4189-8C1A-CA52235F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5C85-3DCB-4B96-86EE-B3F3882A0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E5D4A-77AB-418C-BCC7-D8748DD04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1E88-0B13-4F7B-B396-E5E91E22634D}" type="datetimeFigureOut">
              <a:rPr lang="en-ID" smtClean="0"/>
              <a:t>25/11/2022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8B42-FE15-4E5C-91E7-F4C47F01E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86B1-7AAB-4A04-8042-90F1C00CC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B287-1CEE-498A-9B2A-B1FCFE64B6DD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944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7" r:id="rId4"/>
    <p:sldLayoutId id="2147483665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B7C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3197A-80F2-BA84-61BB-9C82BD5BECD4}"/>
              </a:ext>
            </a:extLst>
          </p:cNvPr>
          <p:cNvSpPr txBox="1"/>
          <p:nvPr/>
        </p:nvSpPr>
        <p:spPr>
          <a:xfrm>
            <a:off x="1048147" y="2693319"/>
            <a:ext cx="4193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n-NO" sz="4400" b="1" dirty="0"/>
              <a:t>Smart School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C7F47-F3F4-332A-6C63-AE0D9B15418F}"/>
              </a:ext>
            </a:extLst>
          </p:cNvPr>
          <p:cNvSpPr txBox="1"/>
          <p:nvPr/>
        </p:nvSpPr>
        <p:spPr>
          <a:xfrm>
            <a:off x="81056" y="6505303"/>
            <a:ext cx="355041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13637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November 2022</a:t>
            </a:r>
            <a:endParaRPr lang="en-ID" sz="2000" b="1" dirty="0">
              <a:solidFill>
                <a:srgbClr val="13637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6DECC-BF49-D7B2-01D5-BA60F917F9AD}"/>
              </a:ext>
            </a:extLst>
          </p:cNvPr>
          <p:cNvCxnSpPr/>
          <p:nvPr/>
        </p:nvCxnSpPr>
        <p:spPr>
          <a:xfrm>
            <a:off x="868680" y="3353032"/>
            <a:ext cx="4818888" cy="0"/>
          </a:xfrm>
          <a:prstGeom prst="line">
            <a:avLst/>
          </a:prstGeom>
          <a:ln>
            <a:solidFill>
              <a:srgbClr val="14647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DE97D8-3AB6-3E72-41F6-73FC1584F751}"/>
              </a:ext>
            </a:extLst>
          </p:cNvPr>
          <p:cNvSpPr txBox="1"/>
          <p:nvPr/>
        </p:nvSpPr>
        <p:spPr>
          <a:xfrm>
            <a:off x="97572" y="335303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n-NO" sz="1800" b="1" dirty="0"/>
              <a:t>Information System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6669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3 - E-Learning System (1)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10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E1ED26-1F0D-7659-42F2-836946180BD1}"/>
              </a:ext>
            </a:extLst>
          </p:cNvPr>
          <p:cNvSpPr/>
          <p:nvPr/>
        </p:nvSpPr>
        <p:spPr>
          <a:xfrm>
            <a:off x="4148328" y="1715252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29E47A3-43D9-4E2D-CAD6-63ECA5EBE5A9}"/>
              </a:ext>
            </a:extLst>
          </p:cNvPr>
          <p:cNvGrpSpPr/>
          <p:nvPr/>
        </p:nvGrpSpPr>
        <p:grpSpPr>
          <a:xfrm>
            <a:off x="338328" y="998647"/>
            <a:ext cx="5943601" cy="1340098"/>
            <a:chOff x="0" y="0"/>
            <a:chExt cx="7924801" cy="1786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F69124-4D33-BD73-BAAE-5AA9EDE52222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B5E7B0A2-3FA2-9C64-9F57-D3F9E9E125D2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93EF962C-CF18-77FE-4FB8-64786577C143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DC7F505C-7E3E-EF7D-633F-1C6150D12465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863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Jadwal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3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11626B-5649-1039-4A1E-F3D7DDA017F1}"/>
              </a:ext>
            </a:extLst>
          </p:cNvPr>
          <p:cNvSpPr txBox="1"/>
          <p:nvPr/>
        </p:nvSpPr>
        <p:spPr>
          <a:xfrm>
            <a:off x="6281929" y="1835205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di website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679681-57E7-4080-B29A-20CDCD9E9DB7}"/>
              </a:ext>
            </a:extLst>
          </p:cNvPr>
          <p:cNvSpPr/>
          <p:nvPr/>
        </p:nvSpPr>
        <p:spPr>
          <a:xfrm>
            <a:off x="4148328" y="3391652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4856187F-7B10-4F96-1B33-B9843A33A698}"/>
              </a:ext>
            </a:extLst>
          </p:cNvPr>
          <p:cNvGrpSpPr/>
          <p:nvPr/>
        </p:nvGrpSpPr>
        <p:grpSpPr>
          <a:xfrm>
            <a:off x="338328" y="2675047"/>
            <a:ext cx="5943601" cy="1340098"/>
            <a:chOff x="0" y="0"/>
            <a:chExt cx="7924801" cy="1786797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C348EC4B-C4FE-72F9-3F55-2CA6F4014F5E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4BF6C4B-5EDD-2D77-CE8F-30B7E03735FC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D7ACF01-2A2B-2C02-73D8-CF7F9F3E0D58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BF0F0C1B-181B-7EC4-4E33-D58CA310B5AC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863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Jadwal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3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E77CC99-5190-20E2-A4B5-21687CEFE90E}"/>
              </a:ext>
            </a:extLst>
          </p:cNvPr>
          <p:cNvSpPr txBox="1"/>
          <p:nvPr/>
        </p:nvSpPr>
        <p:spPr>
          <a:xfrm>
            <a:off x="6281929" y="3511605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jam </a:t>
            </a:r>
            <a:r>
              <a:rPr lang="en-US" dirty="0" err="1"/>
              <a:t>mengajar</a:t>
            </a:r>
            <a:r>
              <a:rPr lang="en-US" dirty="0"/>
              <a:t> guru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website</a:t>
            </a:r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A4D97C-763C-A804-4287-34D45E67CFF9}"/>
              </a:ext>
            </a:extLst>
          </p:cNvPr>
          <p:cNvSpPr/>
          <p:nvPr/>
        </p:nvSpPr>
        <p:spPr>
          <a:xfrm>
            <a:off x="4148328" y="5068052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B9FE95DD-2E98-D85F-FD7F-DF5FE7CD6A79}"/>
              </a:ext>
            </a:extLst>
          </p:cNvPr>
          <p:cNvGrpSpPr/>
          <p:nvPr/>
        </p:nvGrpSpPr>
        <p:grpSpPr>
          <a:xfrm>
            <a:off x="338328" y="4351447"/>
            <a:ext cx="5943601" cy="1340098"/>
            <a:chOff x="0" y="0"/>
            <a:chExt cx="7924801" cy="1786797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DC3CA2F6-22E0-5EE2-0656-DC10A5A2C265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6A3DCB03-FD83-73CC-2378-3CC693D09C66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03524D12-6E30-903C-42A6-AFA967FFC137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ACAFC9FA-48B2-12E5-EADE-C6AF1561FC47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863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Materi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Belajar</a:t>
              </a:r>
              <a:r>
                <a:rPr lang="en-US" sz="3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3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D8ACD1-80CF-C9F7-8B6B-3792FE672AF7}"/>
              </a:ext>
            </a:extLst>
          </p:cNvPr>
          <p:cNvSpPr txBox="1"/>
          <p:nvPr/>
        </p:nvSpPr>
        <p:spPr>
          <a:xfrm>
            <a:off x="6281929" y="5188005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upload dan download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siswa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771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3 - E-Learning System (2)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11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26C15-5C25-6C46-23C5-D5BE689ADCE5}"/>
              </a:ext>
            </a:extLst>
          </p:cNvPr>
          <p:cNvSpPr/>
          <p:nvPr/>
        </p:nvSpPr>
        <p:spPr>
          <a:xfrm>
            <a:off x="4194048" y="1596380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459A81A-0055-3675-B691-2F428BC62A74}"/>
              </a:ext>
            </a:extLst>
          </p:cNvPr>
          <p:cNvGrpSpPr/>
          <p:nvPr/>
        </p:nvGrpSpPr>
        <p:grpSpPr>
          <a:xfrm>
            <a:off x="384048" y="879775"/>
            <a:ext cx="5943601" cy="1340098"/>
            <a:chOff x="0" y="0"/>
            <a:chExt cx="7924801" cy="1786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BDCB2-7B9A-131B-AB7A-F23684C253F4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66857B10-70C5-AA9A-74E4-3FB9ED292956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A0B0E452-1FBE-8D4D-9A22-39EA638503BB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9A9FD44D-D15E-3BDA-AAD7-F4E23E362E78}"/>
                </a:ext>
              </a:extLst>
            </p:cNvPr>
            <p:cNvSpPr txBox="1"/>
            <p:nvPr/>
          </p:nvSpPr>
          <p:spPr>
            <a:xfrm>
              <a:off x="446024" y="809248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Nilai dan Upload Nilai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B8F413-8785-9684-31C7-91F9361449A7}"/>
              </a:ext>
            </a:extLst>
          </p:cNvPr>
          <p:cNvSpPr txBox="1"/>
          <p:nvPr/>
        </p:nvSpPr>
        <p:spPr>
          <a:xfrm>
            <a:off x="6327649" y="1716333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murid dan </a:t>
            </a:r>
            <a:r>
              <a:rPr lang="en-US" dirty="0" err="1"/>
              <a:t>fitur</a:t>
            </a:r>
            <a:r>
              <a:rPr lang="en-US" dirty="0"/>
              <a:t> upload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guru </a:t>
            </a:r>
            <a:r>
              <a:rPr lang="en-US" dirty="0" err="1"/>
              <a:t>pengajar</a:t>
            </a:r>
            <a:endParaRPr lang="en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F5D146-B69F-CE43-7C50-A1BB3AC705FF}"/>
              </a:ext>
            </a:extLst>
          </p:cNvPr>
          <p:cNvSpPr/>
          <p:nvPr/>
        </p:nvSpPr>
        <p:spPr>
          <a:xfrm>
            <a:off x="4194048" y="3272780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026AE732-FEEC-3034-AC07-7D713C39633C}"/>
              </a:ext>
            </a:extLst>
          </p:cNvPr>
          <p:cNvGrpSpPr/>
          <p:nvPr/>
        </p:nvGrpSpPr>
        <p:grpSpPr>
          <a:xfrm>
            <a:off x="384048" y="2556175"/>
            <a:ext cx="5943601" cy="1340098"/>
            <a:chOff x="0" y="0"/>
            <a:chExt cx="7924801" cy="1786797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8B1C9BD6-43A1-F67C-B52C-320907570F35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AFED4835-8A7A-0BCB-0330-A6CB5E343E8B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0C36FEAD-03BA-4534-66A1-8C8850F0A19C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9E06399F-C4BA-8A5B-E55F-B1E491F4FC74}"/>
                </a:ext>
              </a:extLst>
            </p:cNvPr>
            <p:cNvSpPr txBox="1"/>
            <p:nvPr/>
          </p:nvSpPr>
          <p:spPr>
            <a:xfrm>
              <a:off x="446024" y="843769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Tugas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Penilaiannya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A49EB18-3536-ED73-988B-48BB346E1CFE}"/>
              </a:ext>
            </a:extLst>
          </p:cNvPr>
          <p:cNvSpPr txBox="1"/>
          <p:nvPr/>
        </p:nvSpPr>
        <p:spPr>
          <a:xfrm>
            <a:off x="6327649" y="3392733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penilainnya</a:t>
            </a:r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305351-8267-5C67-D298-C6F02E93DB8F}"/>
              </a:ext>
            </a:extLst>
          </p:cNvPr>
          <p:cNvSpPr/>
          <p:nvPr/>
        </p:nvSpPr>
        <p:spPr>
          <a:xfrm>
            <a:off x="4194048" y="4949180"/>
            <a:ext cx="7772399" cy="9090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86BB7DD5-C3BC-2ED0-9480-C13AAB9E2185}"/>
              </a:ext>
            </a:extLst>
          </p:cNvPr>
          <p:cNvGrpSpPr/>
          <p:nvPr/>
        </p:nvGrpSpPr>
        <p:grpSpPr>
          <a:xfrm>
            <a:off x="384048" y="4232575"/>
            <a:ext cx="5943601" cy="1340098"/>
            <a:chOff x="0" y="0"/>
            <a:chExt cx="7924801" cy="1786797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5BF75E33-8162-D64F-FD32-4944ADC74B0D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F749FCCC-2843-2678-73EC-48B753F8F540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D2AE53B-8E65-96D0-0A01-535B4490736B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B580CF2-7FD7-76B9-9CCA-9C697E9C3D29}"/>
                </a:ext>
              </a:extLst>
            </p:cNvPr>
            <p:cNvSpPr txBox="1"/>
            <p:nvPr/>
          </p:nvSpPr>
          <p:spPr>
            <a:xfrm>
              <a:off x="446024" y="712672"/>
              <a:ext cx="6778145" cy="485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Ujian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Realtime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Hasilnya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0B7C81-A924-83BC-8F1D-D676AB0E8E77}"/>
              </a:ext>
            </a:extLst>
          </p:cNvPr>
          <p:cNvSpPr txBox="1"/>
          <p:nvPr/>
        </p:nvSpPr>
        <p:spPr>
          <a:xfrm>
            <a:off x="6327649" y="5069133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dan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diketahui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305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General System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12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15DA61-2CCD-BC2B-B304-082C6A854A09}"/>
              </a:ext>
            </a:extLst>
          </p:cNvPr>
          <p:cNvSpPr/>
          <p:nvPr/>
        </p:nvSpPr>
        <p:spPr>
          <a:xfrm>
            <a:off x="262130" y="1200912"/>
            <a:ext cx="5867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Pengelolaan</a:t>
            </a:r>
            <a:r>
              <a:rPr lang="en-US" sz="2800" dirty="0"/>
              <a:t> PPBD Online</a:t>
            </a:r>
            <a:endParaRPr lang="en-ID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34EF0B-E55B-5A79-68EA-5D33F9AB1C75}"/>
              </a:ext>
            </a:extLst>
          </p:cNvPr>
          <p:cNvSpPr/>
          <p:nvPr/>
        </p:nvSpPr>
        <p:spPr>
          <a:xfrm>
            <a:off x="262130" y="2724912"/>
            <a:ext cx="5867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Sistem</a:t>
            </a:r>
            <a:r>
              <a:rPr lang="en-US" sz="2800" dirty="0"/>
              <a:t> Management </a:t>
            </a:r>
            <a:r>
              <a:rPr lang="en-US" sz="2800" dirty="0" err="1"/>
              <a:t>Pengelolaan</a:t>
            </a:r>
            <a:r>
              <a:rPr lang="en-US" sz="2800" dirty="0"/>
              <a:t> Sarana dan </a:t>
            </a:r>
            <a:r>
              <a:rPr lang="en-US" sz="2800" dirty="0" err="1"/>
              <a:t>Prasarana</a:t>
            </a:r>
            <a:r>
              <a:rPr lang="en-US" sz="2800" dirty="0"/>
              <a:t> </a:t>
            </a:r>
            <a:r>
              <a:rPr lang="en-US" sz="2800" dirty="0" err="1"/>
              <a:t>Sekolah</a:t>
            </a:r>
            <a:endParaRPr lang="en-ID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FEE823-D0AC-9123-4F07-9B22BE7CE782}"/>
              </a:ext>
            </a:extLst>
          </p:cNvPr>
          <p:cNvSpPr/>
          <p:nvPr/>
        </p:nvSpPr>
        <p:spPr>
          <a:xfrm>
            <a:off x="262130" y="4248912"/>
            <a:ext cx="586740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Customize System </a:t>
            </a:r>
            <a:r>
              <a:rPr lang="en-US" sz="2800" dirty="0" err="1"/>
              <a:t>sesua</a:t>
            </a:r>
            <a:r>
              <a:rPr lang="en-US" sz="2800" dirty="0"/>
              <a:t> </a:t>
            </a:r>
            <a:r>
              <a:rPr lang="en-US" sz="2800" dirty="0" err="1"/>
              <a:t>Kebutuhan</a:t>
            </a:r>
            <a:endParaRPr lang="en-ID" sz="2800" dirty="0"/>
          </a:p>
        </p:txBody>
      </p:sp>
      <p:pic>
        <p:nvPicPr>
          <p:cNvPr id="7" name="Picture 2" descr="Sederhanakan Tugas General Affair Dengan Software GA">
            <a:extLst>
              <a:ext uri="{FF2B5EF4-FFF2-40B4-BE49-F238E27FC236}">
                <a16:creationId xmlns:a16="http://schemas.microsoft.com/office/drawing/2014/main" id="{BBFD4BF0-E035-7441-2E27-34E5A281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21" y="1200912"/>
            <a:ext cx="5609438" cy="39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05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Artificial Intelligence Chatbot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13</a:t>
            </a:fld>
            <a:endParaRPr lang="en-ID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B0FE90-D2AF-4245-D547-126B44CBDD2D}"/>
              </a:ext>
            </a:extLst>
          </p:cNvPr>
          <p:cNvSpPr/>
          <p:nvPr/>
        </p:nvSpPr>
        <p:spPr>
          <a:xfrm>
            <a:off x="783070" y="2195182"/>
            <a:ext cx="5867400" cy="107400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Sistem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 PPDB Online (</a:t>
            </a: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Informasi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Pendafaran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,  </a:t>
            </a: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Pendaftaran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Siswa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rgbClr val="F8F8F8"/>
                </a:solidFill>
                <a:cs typeface="Arial" pitchFamily="34" charset="0"/>
              </a:rPr>
              <a:t>Baru</a:t>
            </a:r>
            <a:r>
              <a:rPr lang="en-US" sz="2800" dirty="0">
                <a:solidFill>
                  <a:srgbClr val="F8F8F8"/>
                </a:solidFill>
                <a:cs typeface="Arial" pitchFamily="34" charset="0"/>
              </a:rPr>
              <a:t>)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A8FE42-FD93-E194-BF72-B7096CB34D03}"/>
              </a:ext>
            </a:extLst>
          </p:cNvPr>
          <p:cNvSpPr/>
          <p:nvPr/>
        </p:nvSpPr>
        <p:spPr>
          <a:xfrm>
            <a:off x="783070" y="3719182"/>
            <a:ext cx="5867400" cy="175490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Layanan</a:t>
            </a:r>
            <a:r>
              <a:rPr lang="en-US" sz="2800" dirty="0"/>
              <a:t> </a:t>
            </a:r>
            <a:r>
              <a:rPr lang="en-US" sz="2800" dirty="0" err="1"/>
              <a:t>Praktis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Guru, Murid dan </a:t>
            </a:r>
            <a:r>
              <a:rPr lang="en-US" sz="2800" dirty="0" err="1"/>
              <a:t>Orangtua</a:t>
            </a:r>
            <a:r>
              <a:rPr lang="en-US" sz="2800" dirty="0"/>
              <a:t> Murid (</a:t>
            </a:r>
            <a:r>
              <a:rPr lang="en-US" sz="2800" dirty="0" err="1"/>
              <a:t>Jadwal</a:t>
            </a:r>
            <a:r>
              <a:rPr lang="en-US" sz="2800" dirty="0"/>
              <a:t> Pelajaran, </a:t>
            </a:r>
            <a:r>
              <a:rPr lang="en-US" sz="2800" dirty="0" err="1"/>
              <a:t>Absensi</a:t>
            </a:r>
            <a:r>
              <a:rPr lang="en-US" sz="2800" dirty="0"/>
              <a:t>, Info </a:t>
            </a:r>
            <a:r>
              <a:rPr lang="en-US" sz="2800" dirty="0" err="1"/>
              <a:t>Tugas</a:t>
            </a:r>
            <a:r>
              <a:rPr lang="en-US" sz="2800" dirty="0"/>
              <a:t> dan Nilai / </a:t>
            </a:r>
            <a:r>
              <a:rPr lang="en-US" sz="2800" dirty="0" err="1"/>
              <a:t>Ujian</a:t>
            </a:r>
            <a:endParaRPr lang="en-ID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66A3F-A23C-BB24-681D-413ECDFC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2" y="996696"/>
            <a:ext cx="2667000" cy="5107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829E8-B761-20DD-902C-88B77452075B}"/>
              </a:ext>
            </a:extLst>
          </p:cNvPr>
          <p:cNvSpPr txBox="1"/>
          <p:nvPr/>
        </p:nvSpPr>
        <p:spPr>
          <a:xfrm>
            <a:off x="783070" y="1204582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Fitur Chatbot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: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27987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Notifikasi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14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802C0D-D8EB-5876-FC90-D5DA6D098BCC}"/>
              </a:ext>
            </a:extLst>
          </p:cNvPr>
          <p:cNvGrpSpPr>
            <a:grpSpLocks noChangeAspect="1"/>
          </p:cNvGrpSpPr>
          <p:nvPr/>
        </p:nvGrpSpPr>
        <p:grpSpPr>
          <a:xfrm>
            <a:off x="9053638" y="1083075"/>
            <a:ext cx="2889523" cy="5423685"/>
            <a:chOff x="0" y="0"/>
            <a:chExt cx="5001260" cy="101638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475CA5-F952-D3B5-BF79-D8E1B9010CA8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A1DC732-8B09-572B-C604-FE18C126E21F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6002" t="2841" r="-110924" b="4693"/>
              </a:stretch>
            </a:blipFill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E665B-66C6-208F-EF50-EB23BD0247C6}"/>
              </a:ext>
            </a:extLst>
          </p:cNvPr>
          <p:cNvGrpSpPr>
            <a:grpSpLocks noChangeAspect="1"/>
          </p:cNvGrpSpPr>
          <p:nvPr/>
        </p:nvGrpSpPr>
        <p:grpSpPr>
          <a:xfrm>
            <a:off x="7427079" y="2511521"/>
            <a:ext cx="2470281" cy="3995304"/>
            <a:chOff x="0" y="0"/>
            <a:chExt cx="5001260" cy="1016381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384118F-6BE0-43A0-6BF2-92ABE2FF75D5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8FD1E51-8F9C-3E75-1EBE-C205D8779DC7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5845" t="2841" r="-110768" b="4693"/>
              </a:stretch>
            </a:blip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4DDF3C-F926-F403-E5B1-4F05A7F1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02217" y="1572799"/>
            <a:ext cx="1102262" cy="1102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8A32E-7C17-F563-3302-11E8A4C5BD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18848" y="1221340"/>
            <a:ext cx="971261" cy="9712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104F4B7-6A58-9611-4986-1D3B5BB0353E}"/>
              </a:ext>
            </a:extLst>
          </p:cNvPr>
          <p:cNvGrpSpPr/>
          <p:nvPr/>
        </p:nvGrpSpPr>
        <p:grpSpPr>
          <a:xfrm>
            <a:off x="140824" y="1152624"/>
            <a:ext cx="6239861" cy="1159334"/>
            <a:chOff x="0" y="0"/>
            <a:chExt cx="7002242" cy="1300980"/>
          </a:xfrm>
          <a:solidFill>
            <a:schemeClr val="accent1"/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ED6EAD1-511E-0B40-31DE-763163ED30A9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75000"/>
                </a:schemeClr>
              </a:solidFill>
            </a:ln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618CC1C5-3C89-276F-EA1A-9E8761B26E49}"/>
              </a:ext>
            </a:extLst>
          </p:cNvPr>
          <p:cNvGrpSpPr/>
          <p:nvPr/>
        </p:nvGrpSpPr>
        <p:grpSpPr>
          <a:xfrm>
            <a:off x="877750" y="2546446"/>
            <a:ext cx="5960461" cy="988386"/>
            <a:chOff x="0" y="0"/>
            <a:chExt cx="7002242" cy="1300980"/>
          </a:xfrm>
          <a:solidFill>
            <a:schemeClr val="accent1"/>
          </a:solidFill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BA740F8D-8550-B663-CD07-874290ECD87E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75000"/>
                </a:schemeClr>
              </a:solidFill>
            </a:ln>
          </p:spPr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6B54A5CC-B94F-34BE-DF10-BD40B9346A67}"/>
              </a:ext>
            </a:extLst>
          </p:cNvPr>
          <p:cNvGrpSpPr/>
          <p:nvPr/>
        </p:nvGrpSpPr>
        <p:grpSpPr>
          <a:xfrm>
            <a:off x="506687" y="3704837"/>
            <a:ext cx="5960461" cy="1107423"/>
            <a:chOff x="0" y="0"/>
            <a:chExt cx="7002242" cy="1300980"/>
          </a:xfrm>
          <a:solidFill>
            <a:schemeClr val="accent1"/>
          </a:solidFill>
        </p:grpSpPr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3FD4CF6C-A6F1-54D3-926C-2A86F5A82156}"/>
                </a:ext>
              </a:extLst>
            </p:cNvPr>
            <p:cNvSpPr/>
            <p:nvPr/>
          </p:nvSpPr>
          <p:spPr>
            <a:xfrm>
              <a:off x="0" y="0"/>
              <a:ext cx="7002242" cy="1400040"/>
            </a:xfrm>
            <a:custGeom>
              <a:avLst/>
              <a:gdLst/>
              <a:ahLst/>
              <a:cxnLst/>
              <a:rect l="l" t="t" r="r" b="b"/>
              <a:pathLst>
                <a:path w="7002242" h="1400040">
                  <a:moveTo>
                    <a:pt x="6379943" y="829810"/>
                  </a:moveTo>
                  <a:cubicBezTo>
                    <a:pt x="6379943" y="823460"/>
                    <a:pt x="6381213" y="818380"/>
                    <a:pt x="6381213" y="810760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810760"/>
                  </a:lnTo>
                  <a:cubicBezTo>
                    <a:pt x="0" y="1080000"/>
                    <a:pt x="209550" y="1300980"/>
                    <a:pt x="466090" y="1300980"/>
                  </a:cubicBezTo>
                  <a:lnTo>
                    <a:pt x="5913852" y="1300980"/>
                  </a:lnTo>
                  <a:cubicBezTo>
                    <a:pt x="6026883" y="1300980"/>
                    <a:pt x="6131022" y="1257800"/>
                    <a:pt x="6211033" y="1187950"/>
                  </a:cubicBezTo>
                  <a:cubicBezTo>
                    <a:pt x="6341842" y="1259070"/>
                    <a:pt x="6654262" y="1400040"/>
                    <a:pt x="7000973" y="1193030"/>
                  </a:cubicBezTo>
                  <a:cubicBezTo>
                    <a:pt x="7002242" y="1193030"/>
                    <a:pt x="6689823" y="1194300"/>
                    <a:pt x="6379943" y="829810"/>
                  </a:cubicBezTo>
                  <a:lnTo>
                    <a:pt x="6379943" y="829810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75000"/>
                </a:schemeClr>
              </a:solidFill>
            </a:ln>
          </p:spPr>
        </p:sp>
      </p:grpSp>
      <p:grpSp>
        <p:nvGrpSpPr>
          <p:cNvPr id="19" name="Group 26">
            <a:extLst>
              <a:ext uri="{FF2B5EF4-FFF2-40B4-BE49-F238E27FC236}">
                <a16:creationId xmlns:a16="http://schemas.microsoft.com/office/drawing/2014/main" id="{3B998E8B-43AB-C361-27CB-0E33D84D06E8}"/>
              </a:ext>
            </a:extLst>
          </p:cNvPr>
          <p:cNvGrpSpPr/>
          <p:nvPr/>
        </p:nvGrpSpPr>
        <p:grpSpPr>
          <a:xfrm>
            <a:off x="1599814" y="5052648"/>
            <a:ext cx="5319771" cy="1161623"/>
            <a:chOff x="0" y="0"/>
            <a:chExt cx="7002242" cy="1529007"/>
          </a:xfrm>
          <a:solidFill>
            <a:schemeClr val="accent1"/>
          </a:solidFill>
        </p:grpSpPr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26A16F67-594C-1516-20F1-C69D1F2387C8}"/>
                </a:ext>
              </a:extLst>
            </p:cNvPr>
            <p:cNvSpPr/>
            <p:nvPr/>
          </p:nvSpPr>
          <p:spPr>
            <a:xfrm>
              <a:off x="0" y="0"/>
              <a:ext cx="7002242" cy="1628067"/>
            </a:xfrm>
            <a:custGeom>
              <a:avLst/>
              <a:gdLst/>
              <a:ahLst/>
              <a:cxnLst/>
              <a:rect l="l" t="t" r="r" b="b"/>
              <a:pathLst>
                <a:path w="7002242" h="1628067">
                  <a:moveTo>
                    <a:pt x="6379943" y="1057837"/>
                  </a:moveTo>
                  <a:cubicBezTo>
                    <a:pt x="6379943" y="1051487"/>
                    <a:pt x="6381213" y="1046407"/>
                    <a:pt x="6381213" y="1038787"/>
                  </a:cubicBezTo>
                  <a:lnTo>
                    <a:pt x="6381213" y="490220"/>
                  </a:lnTo>
                  <a:cubicBezTo>
                    <a:pt x="6381213" y="220980"/>
                    <a:pt x="6171663" y="0"/>
                    <a:pt x="591512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038787"/>
                  </a:lnTo>
                  <a:cubicBezTo>
                    <a:pt x="0" y="1308027"/>
                    <a:pt x="209550" y="1529007"/>
                    <a:pt x="466090" y="1529007"/>
                  </a:cubicBezTo>
                  <a:lnTo>
                    <a:pt x="5913852" y="1529007"/>
                  </a:lnTo>
                  <a:cubicBezTo>
                    <a:pt x="6026883" y="1529007"/>
                    <a:pt x="6131022" y="1485827"/>
                    <a:pt x="6211033" y="1415977"/>
                  </a:cubicBezTo>
                  <a:cubicBezTo>
                    <a:pt x="6341842" y="1487097"/>
                    <a:pt x="6654262" y="1628067"/>
                    <a:pt x="7000973" y="1421057"/>
                  </a:cubicBezTo>
                  <a:cubicBezTo>
                    <a:pt x="7002242" y="1421057"/>
                    <a:pt x="6689823" y="1422327"/>
                    <a:pt x="6379943" y="1057837"/>
                  </a:cubicBezTo>
                  <a:lnTo>
                    <a:pt x="6379943" y="1057837"/>
                  </a:lnTo>
                  <a:close/>
                </a:path>
              </a:pathLst>
            </a:custGeom>
            <a:grpFill/>
            <a:ln>
              <a:solidFill>
                <a:schemeClr val="accent2">
                  <a:lumMod val="75000"/>
                </a:schemeClr>
              </a:solidFill>
            </a:ln>
          </p:spPr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25062508-4C71-D484-2015-AE5A69B8DA4F}"/>
              </a:ext>
            </a:extLst>
          </p:cNvPr>
          <p:cNvSpPr txBox="1"/>
          <p:nvPr/>
        </p:nvSpPr>
        <p:spPr>
          <a:xfrm>
            <a:off x="910596" y="2673105"/>
            <a:ext cx="5379219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Notifikasi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Wali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Murid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87F42FC3-27B8-5667-9C7D-370F0B6CCC3F}"/>
              </a:ext>
            </a:extLst>
          </p:cNvPr>
          <p:cNvSpPr txBox="1"/>
          <p:nvPr/>
        </p:nvSpPr>
        <p:spPr>
          <a:xfrm>
            <a:off x="877750" y="3033987"/>
            <a:ext cx="537921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2000" dirty="0" err="1">
                <a:solidFill>
                  <a:srgbClr val="FFFFFF"/>
                </a:solidFill>
              </a:rPr>
              <a:t>Notifikasi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Absensi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Siswa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Pembayaran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dll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4C0550C6-FC62-D0FB-8A1B-A4BF78A719F1}"/>
              </a:ext>
            </a:extLst>
          </p:cNvPr>
          <p:cNvGrpSpPr/>
          <p:nvPr/>
        </p:nvGrpSpPr>
        <p:grpSpPr>
          <a:xfrm>
            <a:off x="-295548" y="1271422"/>
            <a:ext cx="6277961" cy="766176"/>
            <a:chOff x="0" y="-76200"/>
            <a:chExt cx="12555923" cy="1532352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40179A99-8164-5CB6-F6AB-C5E805D80BB2}"/>
                </a:ext>
              </a:extLst>
            </p:cNvPr>
            <p:cNvSpPr txBox="1"/>
            <p:nvPr/>
          </p:nvSpPr>
          <p:spPr>
            <a:xfrm>
              <a:off x="76200" y="-76200"/>
              <a:ext cx="12479723" cy="913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Notifikasi</a:t>
              </a:r>
              <a:r>
                <a:rPr 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untuk</a:t>
              </a:r>
              <a:r>
                <a:rPr 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Stakeholder</a:t>
              </a: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7E4FDC4F-C7FD-4DB1-6127-605C2B7DB019}"/>
                </a:ext>
              </a:extLst>
            </p:cNvPr>
            <p:cNvSpPr txBox="1"/>
            <p:nvPr/>
          </p:nvSpPr>
          <p:spPr>
            <a:xfrm>
              <a:off x="0" y="839188"/>
              <a:ext cx="12479723" cy="61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</a:pPr>
              <a:r>
                <a:rPr lang="en-US" sz="2000" dirty="0" err="1">
                  <a:solidFill>
                    <a:srgbClr val="FFFFFF"/>
                  </a:solidFill>
                </a:rPr>
                <a:t>Notifikasi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untuk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Kepala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Sekolah</a:t>
              </a:r>
              <a:r>
                <a:rPr lang="en-US" sz="2000" dirty="0">
                  <a:solidFill>
                    <a:srgbClr val="FFFFFF"/>
                  </a:solidFill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</a:rPr>
                <a:t>Komite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5189F85B-1DBF-7AE6-CAB4-068CAD03B396}"/>
              </a:ext>
            </a:extLst>
          </p:cNvPr>
          <p:cNvGrpSpPr/>
          <p:nvPr/>
        </p:nvGrpSpPr>
        <p:grpSpPr>
          <a:xfrm>
            <a:off x="301352" y="3862448"/>
            <a:ext cx="5681061" cy="735894"/>
            <a:chOff x="0" y="-76200"/>
            <a:chExt cx="11362123" cy="1471790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31061625-B04D-5F7A-566F-9464A0229ED8}"/>
                </a:ext>
              </a:extLst>
            </p:cNvPr>
            <p:cNvSpPr txBox="1"/>
            <p:nvPr/>
          </p:nvSpPr>
          <p:spPr>
            <a:xfrm>
              <a:off x="68954" y="-76200"/>
              <a:ext cx="11293169" cy="83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7"/>
                </a:lnSpc>
              </a:pPr>
              <a:r>
                <a:rPr 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Notifikasi</a:t>
              </a:r>
              <a:r>
                <a:rPr 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Staff </a:t>
              </a:r>
              <a:r>
                <a:rPr 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Sekolah</a:t>
              </a:r>
              <a:endPara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8E16D9BA-F6A4-4FF0-EA23-B0B52AA668F3}"/>
                </a:ext>
              </a:extLst>
            </p:cNvPr>
            <p:cNvSpPr txBox="1"/>
            <p:nvPr/>
          </p:nvSpPr>
          <p:spPr>
            <a:xfrm>
              <a:off x="0" y="763491"/>
              <a:ext cx="11293169" cy="632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2000" dirty="0" err="1">
                  <a:solidFill>
                    <a:srgbClr val="FFFFFF"/>
                  </a:solidFill>
                </a:rPr>
                <a:t>Notifikasi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Sistem</a:t>
              </a:r>
              <a:r>
                <a:rPr lang="en-US" sz="2000" dirty="0">
                  <a:solidFill>
                    <a:srgbClr val="FFFFFF"/>
                  </a:solidFill>
                </a:rPr>
                <a:t> pada Fitur </a:t>
              </a:r>
              <a:r>
                <a:rPr lang="en-US" sz="2000" dirty="0" err="1">
                  <a:solidFill>
                    <a:srgbClr val="FFFFFF"/>
                  </a:solidFill>
                </a:rPr>
                <a:t>Tertentu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C9877F-7AFD-26C3-8269-D3C3C571D69F}"/>
              </a:ext>
            </a:extLst>
          </p:cNvPr>
          <p:cNvGrpSpPr/>
          <p:nvPr/>
        </p:nvGrpSpPr>
        <p:grpSpPr>
          <a:xfrm>
            <a:off x="1480942" y="5180035"/>
            <a:ext cx="5040371" cy="852988"/>
            <a:chOff x="0" y="-66675"/>
            <a:chExt cx="10080742" cy="1705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2FB1B6-DB44-5AF9-D308-DB646EED8F6A}"/>
                </a:ext>
              </a:extLst>
            </p:cNvPr>
            <p:cNvSpPr txBox="1"/>
            <p:nvPr/>
          </p:nvSpPr>
          <p:spPr>
            <a:xfrm>
              <a:off x="61178" y="-66675"/>
              <a:ext cx="10019564" cy="79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7"/>
                </a:lnSpc>
              </a:pPr>
              <a:r>
                <a:rPr 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Tracking Status </a:t>
              </a:r>
              <a:r>
                <a:rPr 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Keuangan</a:t>
              </a:r>
              <a:endPara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9FB67-D2B7-091D-AD4F-D630AAABCE96}"/>
                </a:ext>
              </a:extLst>
            </p:cNvPr>
            <p:cNvSpPr txBox="1"/>
            <p:nvPr/>
          </p:nvSpPr>
          <p:spPr>
            <a:xfrm>
              <a:off x="0" y="767266"/>
              <a:ext cx="10019564" cy="872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3"/>
                </a:lnSpc>
              </a:pPr>
              <a:r>
                <a:rPr lang="en-US" sz="2000" dirty="0" err="1">
                  <a:solidFill>
                    <a:srgbClr val="FFFFFF"/>
                  </a:solidFill>
                </a:rPr>
                <a:t>Melacak</a:t>
              </a:r>
              <a:r>
                <a:rPr lang="en-US" sz="2000" dirty="0">
                  <a:solidFill>
                    <a:srgbClr val="FFFFFF"/>
                  </a:solidFill>
                </a:rPr>
                <a:t> status </a:t>
              </a:r>
              <a:r>
                <a:rPr lang="en-US" sz="2000" dirty="0" err="1">
                  <a:solidFill>
                    <a:srgbClr val="FFFFFF"/>
                  </a:solidFill>
                </a:rPr>
                <a:t>keuangan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Sekolah</a:t>
              </a:r>
              <a:endParaRPr lang="en-US" sz="2000" dirty="0">
                <a:solidFill>
                  <a:srgbClr val="FFFFFF"/>
                </a:solidFill>
              </a:endParaRPr>
            </a:p>
            <a:p>
              <a:pPr algn="ctr">
                <a:lnSpc>
                  <a:spcPts val="1713"/>
                </a:lnSpc>
              </a:pPr>
              <a:r>
                <a:rPr lang="en-US" sz="2000" dirty="0" err="1">
                  <a:solidFill>
                    <a:srgbClr val="FFFFFF"/>
                  </a:solidFill>
                </a:rPr>
                <a:t>secara</a:t>
              </a:r>
              <a:r>
                <a:rPr lang="en-US" sz="2000" dirty="0">
                  <a:solidFill>
                    <a:srgbClr val="FFFFFF"/>
                  </a:solidFill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</a:rPr>
                <a:t>akurat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34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Migrasi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Data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15</a:t>
            </a:fld>
            <a:endParaRPr lang="en-ID" sz="1600" dirty="0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D2B0DAF2-0949-A832-E93B-53A20A99C181}"/>
              </a:ext>
            </a:extLst>
          </p:cNvPr>
          <p:cNvGrpSpPr>
            <a:grpSpLocks noChangeAspect="1"/>
          </p:cNvGrpSpPr>
          <p:nvPr/>
        </p:nvGrpSpPr>
        <p:grpSpPr>
          <a:xfrm>
            <a:off x="543426" y="2184286"/>
            <a:ext cx="4177258" cy="3984332"/>
            <a:chOff x="0" y="0"/>
            <a:chExt cx="6324600" cy="603250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2803E6B-87A8-A63F-B201-7D15D0DD2FCA}"/>
                </a:ext>
              </a:extLst>
            </p:cNvPr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2008" t="2105" r="-64435" b="2105"/>
              </a:stretch>
            </a:blip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BBF9CD97-3716-6529-5796-3E96136F61E7}"/>
                </a:ext>
              </a:extLst>
            </p:cNvPr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3DD56B68-0260-8B5F-C0AC-B82C1E6A9741}"/>
              </a:ext>
            </a:extLst>
          </p:cNvPr>
          <p:cNvSpPr txBox="1"/>
          <p:nvPr/>
        </p:nvSpPr>
        <p:spPr>
          <a:xfrm>
            <a:off x="457199" y="777750"/>
            <a:ext cx="117348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input data </a:t>
            </a:r>
            <a:r>
              <a:rPr lang="en-US" sz="4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ulang</a:t>
            </a:r>
            <a:r>
              <a:rPr lang="en-US" sz="4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!</a:t>
            </a:r>
          </a:p>
          <a:p>
            <a:pPr algn="ctr"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diimport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file excel yang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sudah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4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8" name="Notched Right Arrow 13">
            <a:extLst>
              <a:ext uri="{FF2B5EF4-FFF2-40B4-BE49-F238E27FC236}">
                <a16:creationId xmlns:a16="http://schemas.microsoft.com/office/drawing/2014/main" id="{FE9F9EBC-BFAE-8770-F9B0-FA97513B0EF1}"/>
              </a:ext>
            </a:extLst>
          </p:cNvPr>
          <p:cNvSpPr/>
          <p:nvPr/>
        </p:nvSpPr>
        <p:spPr>
          <a:xfrm>
            <a:off x="5115426" y="4019272"/>
            <a:ext cx="1554565" cy="704668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BFB6BF09-F236-AFC2-BAE9-AEB1428FA67D}"/>
              </a:ext>
            </a:extLst>
          </p:cNvPr>
          <p:cNvGrpSpPr>
            <a:grpSpLocks noChangeAspect="1"/>
          </p:cNvGrpSpPr>
          <p:nvPr/>
        </p:nvGrpSpPr>
        <p:grpSpPr>
          <a:xfrm>
            <a:off x="7064733" y="2317701"/>
            <a:ext cx="4957229" cy="3984331"/>
            <a:chOff x="0" y="0"/>
            <a:chExt cx="7467600" cy="6002020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D0339A4-6F20-10EB-43AF-1B0EB6A76B7E}"/>
                </a:ext>
              </a:extLst>
            </p:cNvPr>
            <p:cNvSpPr/>
            <p:nvPr/>
          </p:nvSpPr>
          <p:spPr>
            <a:xfrm>
              <a:off x="187244" y="353059"/>
              <a:ext cx="6995885" cy="5064984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10275" t="-3850" r="-9486" b="19945"/>
              </a:stretch>
            </a:blipFill>
          </p:spPr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03444FE-787C-B224-AAAA-965C9DABA3C2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E61A2EF-FF91-0E09-F980-D68ECE677A6A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1723AAF-6076-886D-D07A-A61D18089E02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</p:spTree>
    <p:extLst>
      <p:ext uri="{BB962C8B-B14F-4D97-AF65-F5344CB8AC3E}">
        <p14:creationId xmlns:p14="http://schemas.microsoft.com/office/powerpoint/2010/main" val="99256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Website Development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16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1E8E9AF-FC52-794E-EF76-9E9942DD41F3}"/>
              </a:ext>
            </a:extLst>
          </p:cNvPr>
          <p:cNvGrpSpPr/>
          <p:nvPr/>
        </p:nvGrpSpPr>
        <p:grpSpPr>
          <a:xfrm>
            <a:off x="6693408" y="1126709"/>
            <a:ext cx="4800600" cy="5002464"/>
            <a:chOff x="175156" y="0"/>
            <a:chExt cx="6409394" cy="8800009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E98DF0E5-52F6-AC77-4D52-6BA984B7A807}"/>
                </a:ext>
              </a:extLst>
            </p:cNvPr>
            <p:cNvGrpSpPr/>
            <p:nvPr/>
          </p:nvGrpSpPr>
          <p:grpSpPr>
            <a:xfrm>
              <a:off x="175156" y="0"/>
              <a:ext cx="6409394" cy="8800009"/>
              <a:chOff x="421114" y="0"/>
              <a:chExt cx="15409546" cy="21157093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4D72C7E7-2F3A-9159-A32C-DAF40367CCED}"/>
                  </a:ext>
                </a:extLst>
              </p:cNvPr>
              <p:cNvSpPr/>
              <p:nvPr/>
            </p:nvSpPr>
            <p:spPr>
              <a:xfrm>
                <a:off x="421114" y="0"/>
                <a:ext cx="15409546" cy="21157093"/>
              </a:xfrm>
              <a:custGeom>
                <a:avLst/>
                <a:gdLst/>
                <a:ahLst/>
                <a:cxnLst/>
                <a:rect l="l" t="t" r="r" b="b"/>
                <a:pathLst>
                  <a:path w="15409546" h="21157093">
                    <a:moveTo>
                      <a:pt x="15285086" y="21157093"/>
                    </a:moveTo>
                    <a:lnTo>
                      <a:pt x="124460" y="21157093"/>
                    </a:lnTo>
                    <a:cubicBezTo>
                      <a:pt x="55880" y="21157093"/>
                      <a:pt x="0" y="21101213"/>
                      <a:pt x="0" y="210326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285086" y="0"/>
                    </a:lnTo>
                    <a:cubicBezTo>
                      <a:pt x="15353666" y="0"/>
                      <a:pt x="15409546" y="55880"/>
                      <a:pt x="15409546" y="124460"/>
                    </a:cubicBezTo>
                    <a:lnTo>
                      <a:pt x="15409546" y="21032632"/>
                    </a:lnTo>
                    <a:cubicBezTo>
                      <a:pt x="15409546" y="21101213"/>
                      <a:pt x="15353666" y="21157093"/>
                      <a:pt x="15285086" y="211570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59DC5242-68B1-899C-1515-3E5FEC2460AE}"/>
                </a:ext>
              </a:extLst>
            </p:cNvPr>
            <p:cNvSpPr txBox="1"/>
            <p:nvPr/>
          </p:nvSpPr>
          <p:spPr>
            <a:xfrm>
              <a:off x="475722" y="302112"/>
              <a:ext cx="5808263" cy="77964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 anchor="t">
              <a:spAutoFit/>
            </a:bodyPr>
            <a:lstStyle/>
            <a:p>
              <a:pPr marL="655320" lvl="1" indent="-457200">
                <a:buFont typeface="Arial" pitchFamily="34" charset="0"/>
                <a:buChar char="•"/>
              </a:pP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Mobile-friendly templates</a:t>
              </a:r>
            </a:p>
            <a:p>
              <a:pPr marL="655320" lvl="1" indent="-457200">
                <a:buFont typeface="Arial" pitchFamily="34" charset="0"/>
                <a:buChar char="•"/>
              </a:pP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Limitless styling and customization option.</a:t>
              </a:r>
            </a:p>
            <a:p>
              <a:pPr marL="655320" lvl="1" indent="-457200">
                <a:buFont typeface="Arial" pitchFamily="34" charset="0"/>
                <a:buChar char="•"/>
              </a:pP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Terkoneksi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Smart School Information System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modul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Pendaftaran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Pembayaran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tertentu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marL="655320" lvl="1" indent="-457200">
                <a:buFont typeface="Arial" pitchFamily="34" charset="0"/>
                <a:buChar char="•"/>
              </a:pP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Bisa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menggunakan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domain website yang lama.</a:t>
              </a:r>
            </a:p>
            <a:p>
              <a:pPr marL="655320" lvl="1" indent="-457200">
                <a:buFont typeface="Arial" pitchFamily="34" charset="0"/>
                <a:buChar char="•"/>
              </a:pP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Pengelolaan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 content website </a:t>
              </a:r>
              <a:r>
                <a:rPr lang="en-US" sz="2400" dirty="0" err="1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mudah</a:t>
              </a:r>
              <a:r>
                <a:rPr lang="en-US" sz="2400" dirty="0">
                  <a:solidFill>
                    <a:srgbClr val="F8F8F8"/>
                  </a:solidFill>
                  <a:latin typeface="Arial" pitchFamily="34" charset="0"/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B47CA-769E-3B57-244E-C520D494C499}"/>
              </a:ext>
            </a:extLst>
          </p:cNvPr>
          <p:cNvGrpSpPr/>
          <p:nvPr/>
        </p:nvGrpSpPr>
        <p:grpSpPr>
          <a:xfrm>
            <a:off x="248760" y="1643237"/>
            <a:ext cx="6219526" cy="4049269"/>
            <a:chOff x="376125" y="2314575"/>
            <a:chExt cx="11506530" cy="660000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2C47D8D-D949-3600-EBDB-AE9706970D75}"/>
                </a:ext>
              </a:extLst>
            </p:cNvPr>
            <p:cNvSpPr/>
            <p:nvPr/>
          </p:nvSpPr>
          <p:spPr>
            <a:xfrm>
              <a:off x="1480093" y="2345698"/>
              <a:ext cx="9300425" cy="623751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C7177F2-8B17-56D8-8A70-77DF664DF679}"/>
                </a:ext>
              </a:extLst>
            </p:cNvPr>
            <p:cNvSpPr/>
            <p:nvPr/>
          </p:nvSpPr>
          <p:spPr>
            <a:xfrm>
              <a:off x="376125" y="2314575"/>
              <a:ext cx="11506530" cy="6548745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16B05AF-C2FF-A0AA-7254-5A2754EAE987}"/>
                </a:ext>
              </a:extLst>
            </p:cNvPr>
            <p:cNvSpPr/>
            <p:nvPr/>
          </p:nvSpPr>
          <p:spPr>
            <a:xfrm>
              <a:off x="5365034" y="8585040"/>
              <a:ext cx="1526881" cy="13914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66E6F3C-A23B-8A27-3478-C0EA512EB231}"/>
                </a:ext>
              </a:extLst>
            </p:cNvPr>
            <p:cNvSpPr/>
            <p:nvPr/>
          </p:nvSpPr>
          <p:spPr>
            <a:xfrm>
              <a:off x="612297" y="8863320"/>
              <a:ext cx="11034186" cy="51262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28ABBD2-50E4-FF6E-8AD1-8EA651B1A898}"/>
                </a:ext>
              </a:extLst>
            </p:cNvPr>
            <p:cNvSpPr/>
            <p:nvPr/>
          </p:nvSpPr>
          <p:spPr>
            <a:xfrm>
              <a:off x="1765696" y="2324100"/>
              <a:ext cx="9359504" cy="6544612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964" t="6047" r="6309" b="1117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58350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Mobile Apps Android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17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DF2EC8-7D3F-D306-93BC-C158D10D523E}"/>
              </a:ext>
            </a:extLst>
          </p:cNvPr>
          <p:cNvGrpSpPr>
            <a:grpSpLocks noChangeAspect="1"/>
          </p:cNvGrpSpPr>
          <p:nvPr/>
        </p:nvGrpSpPr>
        <p:grpSpPr>
          <a:xfrm>
            <a:off x="8181828" y="1086045"/>
            <a:ext cx="2548180" cy="5178539"/>
            <a:chOff x="0" y="0"/>
            <a:chExt cx="5001260" cy="101638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8BDEA45-AD1B-B06B-036F-69E8B54C2361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FAFC8AC-A4B6-E407-97D8-85AEB93EC276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9966" t="2841" r="-47946" b="4693"/>
              </a:stretch>
            </a:blipFill>
          </p:spPr>
        </p:sp>
      </p:grpSp>
      <p:sp>
        <p:nvSpPr>
          <p:cNvPr id="7" name="Rounded Rectangle 48">
            <a:extLst>
              <a:ext uri="{FF2B5EF4-FFF2-40B4-BE49-F238E27FC236}">
                <a16:creationId xmlns:a16="http://schemas.microsoft.com/office/drawing/2014/main" id="{12E3C768-6907-9D4A-4D27-08C6F90372B4}"/>
              </a:ext>
            </a:extLst>
          </p:cNvPr>
          <p:cNvSpPr/>
          <p:nvPr/>
        </p:nvSpPr>
        <p:spPr>
          <a:xfrm>
            <a:off x="1461992" y="2051450"/>
            <a:ext cx="4646708" cy="783187"/>
          </a:xfrm>
          <a:prstGeom prst="roundRect">
            <a:avLst/>
          </a:prstGeom>
          <a:solidFill>
            <a:schemeClr val="bg1"/>
          </a:solidFill>
          <a:ln>
            <a:solidFill>
              <a:srgbClr val="9DCE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PPDB Online (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Pendaftaran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Pendaftaran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Baru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68A8D-C5E6-1B46-06AD-A46977212F90}"/>
              </a:ext>
            </a:extLst>
          </p:cNvPr>
          <p:cNvGrpSpPr/>
          <p:nvPr/>
        </p:nvGrpSpPr>
        <p:grpSpPr>
          <a:xfrm>
            <a:off x="764096" y="2171103"/>
            <a:ext cx="912420" cy="517985"/>
            <a:chOff x="4220079" y="1118030"/>
            <a:chExt cx="617321" cy="380361"/>
          </a:xfrm>
        </p:grpSpPr>
        <p:sp>
          <p:nvSpPr>
            <p:cNvPr id="9" name="Google Shape;672;p38">
              <a:extLst>
                <a:ext uri="{FF2B5EF4-FFF2-40B4-BE49-F238E27FC236}">
                  <a16:creationId xmlns:a16="http://schemas.microsoft.com/office/drawing/2014/main" id="{EA49ED2A-1178-2F25-9E53-67A5CDE1512A}"/>
                </a:ext>
              </a:extLst>
            </p:cNvPr>
            <p:cNvSpPr/>
            <p:nvPr/>
          </p:nvSpPr>
          <p:spPr>
            <a:xfrm>
              <a:off x="4220079" y="1118030"/>
              <a:ext cx="617321" cy="380361"/>
            </a:xfrm>
            <a:custGeom>
              <a:avLst/>
              <a:gdLst/>
              <a:ahLst/>
              <a:cxnLst/>
              <a:rect l="l" t="t" r="r" b="b"/>
              <a:pathLst>
                <a:path w="29962" h="19454" extrusionOk="0">
                  <a:moveTo>
                    <a:pt x="12982" y="1"/>
                  </a:moveTo>
                  <a:cubicBezTo>
                    <a:pt x="3874" y="1"/>
                    <a:pt x="0" y="13947"/>
                    <a:pt x="9003" y="18403"/>
                  </a:cubicBezTo>
                  <a:cubicBezTo>
                    <a:pt x="10476" y="19130"/>
                    <a:pt x="11984" y="19454"/>
                    <a:pt x="13452" y="19454"/>
                  </a:cubicBezTo>
                  <a:cubicBezTo>
                    <a:pt x="22485" y="19454"/>
                    <a:pt x="29961" y="7187"/>
                    <a:pt x="17886" y="1246"/>
                  </a:cubicBezTo>
                  <a:cubicBezTo>
                    <a:pt x="16131" y="381"/>
                    <a:pt x="14485" y="1"/>
                    <a:pt x="12982" y="1"/>
                  </a:cubicBezTo>
                  <a:close/>
                </a:path>
              </a:pathLst>
            </a:custGeom>
            <a:solidFill>
              <a:srgbClr val="1A4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" name="Google Shape;675;p38">
              <a:extLst>
                <a:ext uri="{FF2B5EF4-FFF2-40B4-BE49-F238E27FC236}">
                  <a16:creationId xmlns:a16="http://schemas.microsoft.com/office/drawing/2014/main" id="{7292E490-26EA-75DE-CA31-AE75DC14AEAE}"/>
                </a:ext>
              </a:extLst>
            </p:cNvPr>
            <p:cNvSpPr txBox="1">
              <a:spLocks/>
            </p:cNvSpPr>
            <p:nvPr/>
          </p:nvSpPr>
          <p:spPr>
            <a:xfrm>
              <a:off x="4220080" y="1124475"/>
              <a:ext cx="551300" cy="346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r>
                <a:rPr lang="en" sz="14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3AC16-F794-B718-0661-C88EEA7B83DC}"/>
              </a:ext>
            </a:extLst>
          </p:cNvPr>
          <p:cNvGrpSpPr/>
          <p:nvPr/>
        </p:nvGrpSpPr>
        <p:grpSpPr>
          <a:xfrm>
            <a:off x="761885" y="3036032"/>
            <a:ext cx="5340719" cy="659902"/>
            <a:chOff x="6322389" y="2175743"/>
            <a:chExt cx="5340719" cy="659902"/>
          </a:xfrm>
        </p:grpSpPr>
        <p:sp>
          <p:nvSpPr>
            <p:cNvPr id="13" name="Rounded Rectangle 48">
              <a:extLst>
                <a:ext uri="{FF2B5EF4-FFF2-40B4-BE49-F238E27FC236}">
                  <a16:creationId xmlns:a16="http://schemas.microsoft.com/office/drawing/2014/main" id="{FBBCAD53-8F51-3CAB-16D8-D8019BEBD340}"/>
                </a:ext>
              </a:extLst>
            </p:cNvPr>
            <p:cNvSpPr/>
            <p:nvPr/>
          </p:nvSpPr>
          <p:spPr>
            <a:xfrm>
              <a:off x="7016400" y="2175743"/>
              <a:ext cx="4646708" cy="6599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Layanan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Praktis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Guru, Murid dan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Orangtua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Jadwal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Pelajaran,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Absensi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Info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Tugas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Info Nilai/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Ujian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371541-46DE-D5DB-E073-6E4417A471BA}"/>
                </a:ext>
              </a:extLst>
            </p:cNvPr>
            <p:cNvGrpSpPr/>
            <p:nvPr/>
          </p:nvGrpSpPr>
          <p:grpSpPr>
            <a:xfrm>
              <a:off x="6322389" y="2246701"/>
              <a:ext cx="912420" cy="517985"/>
              <a:chOff x="4220079" y="1118030"/>
              <a:chExt cx="617321" cy="380361"/>
            </a:xfrm>
          </p:grpSpPr>
          <p:sp>
            <p:nvSpPr>
              <p:cNvPr id="15" name="Google Shape;672;p38">
                <a:extLst>
                  <a:ext uri="{FF2B5EF4-FFF2-40B4-BE49-F238E27FC236}">
                    <a16:creationId xmlns:a16="http://schemas.microsoft.com/office/drawing/2014/main" id="{69773A39-ADE5-9B4B-1A8F-7B7841644117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" name="Google Shape;675;p38">
                <a:extLst>
                  <a:ext uri="{FF2B5EF4-FFF2-40B4-BE49-F238E27FC236}">
                    <a16:creationId xmlns:a16="http://schemas.microsoft.com/office/drawing/2014/main" id="{3305367A-85BD-288A-B129-585B33333A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sp>
        <p:nvSpPr>
          <p:cNvPr id="17" name="Rounded Rectangle 48">
            <a:extLst>
              <a:ext uri="{FF2B5EF4-FFF2-40B4-BE49-F238E27FC236}">
                <a16:creationId xmlns:a16="http://schemas.microsoft.com/office/drawing/2014/main" id="{BD1A47D3-6EB5-2952-73E1-2580B5E8D4A4}"/>
              </a:ext>
            </a:extLst>
          </p:cNvPr>
          <p:cNvSpPr/>
          <p:nvPr/>
        </p:nvSpPr>
        <p:spPr>
          <a:xfrm>
            <a:off x="1455896" y="3959338"/>
            <a:ext cx="4646708" cy="471928"/>
          </a:xfrm>
          <a:prstGeom prst="roundRect">
            <a:avLst/>
          </a:prstGeom>
          <a:solidFill>
            <a:schemeClr val="bg1"/>
          </a:solidFill>
          <a:ln>
            <a:solidFill>
              <a:srgbClr val="9DCE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Murid dan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29506B-0898-2FDB-8C1C-B8EB9295EAD6}"/>
              </a:ext>
            </a:extLst>
          </p:cNvPr>
          <p:cNvGrpSpPr/>
          <p:nvPr/>
        </p:nvGrpSpPr>
        <p:grpSpPr>
          <a:xfrm>
            <a:off x="803186" y="3956450"/>
            <a:ext cx="912420" cy="517985"/>
            <a:chOff x="4220079" y="1118030"/>
            <a:chExt cx="617321" cy="380361"/>
          </a:xfrm>
        </p:grpSpPr>
        <p:sp>
          <p:nvSpPr>
            <p:cNvPr id="19" name="Google Shape;672;p38">
              <a:extLst>
                <a:ext uri="{FF2B5EF4-FFF2-40B4-BE49-F238E27FC236}">
                  <a16:creationId xmlns:a16="http://schemas.microsoft.com/office/drawing/2014/main" id="{998E31E3-7DF0-2677-52E7-0C670A207B05}"/>
                </a:ext>
              </a:extLst>
            </p:cNvPr>
            <p:cNvSpPr/>
            <p:nvPr/>
          </p:nvSpPr>
          <p:spPr>
            <a:xfrm>
              <a:off x="4220079" y="1118030"/>
              <a:ext cx="617321" cy="380361"/>
            </a:xfrm>
            <a:custGeom>
              <a:avLst/>
              <a:gdLst/>
              <a:ahLst/>
              <a:cxnLst/>
              <a:rect l="l" t="t" r="r" b="b"/>
              <a:pathLst>
                <a:path w="29962" h="19454" extrusionOk="0">
                  <a:moveTo>
                    <a:pt x="12982" y="1"/>
                  </a:moveTo>
                  <a:cubicBezTo>
                    <a:pt x="3874" y="1"/>
                    <a:pt x="0" y="13947"/>
                    <a:pt x="9003" y="18403"/>
                  </a:cubicBezTo>
                  <a:cubicBezTo>
                    <a:pt x="10476" y="19130"/>
                    <a:pt x="11984" y="19454"/>
                    <a:pt x="13452" y="19454"/>
                  </a:cubicBezTo>
                  <a:cubicBezTo>
                    <a:pt x="22485" y="19454"/>
                    <a:pt x="29961" y="7187"/>
                    <a:pt x="17886" y="1246"/>
                  </a:cubicBezTo>
                  <a:cubicBezTo>
                    <a:pt x="16131" y="381"/>
                    <a:pt x="14485" y="1"/>
                    <a:pt x="12982" y="1"/>
                  </a:cubicBezTo>
                  <a:close/>
                </a:path>
              </a:pathLst>
            </a:custGeom>
            <a:solidFill>
              <a:srgbClr val="1A4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675;p38">
              <a:extLst>
                <a:ext uri="{FF2B5EF4-FFF2-40B4-BE49-F238E27FC236}">
                  <a16:creationId xmlns:a16="http://schemas.microsoft.com/office/drawing/2014/main" id="{8CE3274D-61D4-96FE-9D32-B31F45505B0A}"/>
                </a:ext>
              </a:extLst>
            </p:cNvPr>
            <p:cNvSpPr txBox="1">
              <a:spLocks/>
            </p:cNvSpPr>
            <p:nvPr/>
          </p:nvSpPr>
          <p:spPr>
            <a:xfrm>
              <a:off x="4220080" y="1124477"/>
              <a:ext cx="551300" cy="346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r>
                <a:rPr lang="en" sz="14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8937D-FEFC-75A3-99F0-D10D0479AE31}"/>
              </a:ext>
            </a:extLst>
          </p:cNvPr>
          <p:cNvGrpSpPr/>
          <p:nvPr/>
        </p:nvGrpSpPr>
        <p:grpSpPr>
          <a:xfrm>
            <a:off x="803186" y="4642250"/>
            <a:ext cx="5299418" cy="534863"/>
            <a:chOff x="858993" y="4402722"/>
            <a:chExt cx="5299418" cy="534863"/>
          </a:xfrm>
        </p:grpSpPr>
        <p:sp>
          <p:nvSpPr>
            <p:cNvPr id="22" name="Rounded Rectangle 48">
              <a:extLst>
                <a:ext uri="{FF2B5EF4-FFF2-40B4-BE49-F238E27FC236}">
                  <a16:creationId xmlns:a16="http://schemas.microsoft.com/office/drawing/2014/main" id="{E1747DB9-1BA3-1E8C-0787-95307E3A82D0}"/>
                </a:ext>
              </a:extLst>
            </p:cNvPr>
            <p:cNvSpPr/>
            <p:nvPr/>
          </p:nvSpPr>
          <p:spPr>
            <a:xfrm>
              <a:off x="1511703" y="4402722"/>
              <a:ext cx="4646708" cy="5179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DCE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0"/>
                </a:spcBef>
              </a:pP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Sistem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Notifikasi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7F0E01-5E3F-B744-7C2F-0B401BABB610}"/>
                </a:ext>
              </a:extLst>
            </p:cNvPr>
            <p:cNvGrpSpPr/>
            <p:nvPr/>
          </p:nvGrpSpPr>
          <p:grpSpPr>
            <a:xfrm>
              <a:off x="858993" y="4419600"/>
              <a:ext cx="912420" cy="517985"/>
              <a:chOff x="4220079" y="1118030"/>
              <a:chExt cx="617321" cy="380361"/>
            </a:xfrm>
          </p:grpSpPr>
          <p:sp>
            <p:nvSpPr>
              <p:cNvPr id="24" name="Google Shape;672;p38">
                <a:extLst>
                  <a:ext uri="{FF2B5EF4-FFF2-40B4-BE49-F238E27FC236}">
                    <a16:creationId xmlns:a16="http://schemas.microsoft.com/office/drawing/2014/main" id="{CF973F06-70C5-89FA-7EA8-379B7FFEADC6}"/>
                  </a:ext>
                </a:extLst>
              </p:cNvPr>
              <p:cNvSpPr/>
              <p:nvPr/>
            </p:nvSpPr>
            <p:spPr>
              <a:xfrm>
                <a:off x="4220079" y="1118030"/>
                <a:ext cx="617321" cy="380361"/>
              </a:xfrm>
              <a:custGeom>
                <a:avLst/>
                <a:gdLst/>
                <a:ahLst/>
                <a:cxnLst/>
                <a:rect l="l" t="t" r="r" b="b"/>
                <a:pathLst>
                  <a:path w="29962" h="19454" extrusionOk="0">
                    <a:moveTo>
                      <a:pt x="12982" y="1"/>
                    </a:moveTo>
                    <a:cubicBezTo>
                      <a:pt x="3874" y="1"/>
                      <a:pt x="0" y="13947"/>
                      <a:pt x="9003" y="18403"/>
                    </a:cubicBezTo>
                    <a:cubicBezTo>
                      <a:pt x="10476" y="19130"/>
                      <a:pt x="11984" y="19454"/>
                      <a:pt x="13452" y="19454"/>
                    </a:cubicBezTo>
                    <a:cubicBezTo>
                      <a:pt x="22485" y="19454"/>
                      <a:pt x="29961" y="7187"/>
                      <a:pt x="17886" y="1246"/>
                    </a:cubicBezTo>
                    <a:cubicBezTo>
                      <a:pt x="16131" y="381"/>
                      <a:pt x="14485" y="1"/>
                      <a:pt x="12982" y="1"/>
                    </a:cubicBezTo>
                    <a:close/>
                  </a:path>
                </a:pathLst>
              </a:custGeom>
              <a:solidFill>
                <a:srgbClr val="1A45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" name="Google Shape;675;p38">
                <a:extLst>
                  <a:ext uri="{FF2B5EF4-FFF2-40B4-BE49-F238E27FC236}">
                    <a16:creationId xmlns:a16="http://schemas.microsoft.com/office/drawing/2014/main" id="{8990D287-0F3E-3723-DCBF-D2422015A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080" y="1124477"/>
                <a:ext cx="551300" cy="3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3000"/>
                  <a:buFont typeface="Josefin Sans"/>
                  <a:buNone/>
                  <a:defRPr sz="3000" b="1" i="0" u="none" strike="noStrike" cap="none">
                    <a:solidFill>
                      <a:schemeClr val="accent6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" sz="1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sp>
        <p:nvSpPr>
          <p:cNvPr id="26" name="Rounded Rectangle 48">
            <a:extLst>
              <a:ext uri="{FF2B5EF4-FFF2-40B4-BE49-F238E27FC236}">
                <a16:creationId xmlns:a16="http://schemas.microsoft.com/office/drawing/2014/main" id="{4084F992-72B8-45E0-592F-D4A9960E13C0}"/>
              </a:ext>
            </a:extLst>
          </p:cNvPr>
          <p:cNvSpPr/>
          <p:nvPr/>
        </p:nvSpPr>
        <p:spPr>
          <a:xfrm>
            <a:off x="1455896" y="5289704"/>
            <a:ext cx="4646708" cy="493822"/>
          </a:xfrm>
          <a:prstGeom prst="roundRect">
            <a:avLst/>
          </a:prstGeom>
          <a:solidFill>
            <a:schemeClr val="bg1"/>
          </a:solidFill>
          <a:ln>
            <a:solidFill>
              <a:srgbClr val="9DCE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Berita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Content Digital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05F5CB-2EA0-88F3-DDDA-EFEF2822B7D7}"/>
              </a:ext>
            </a:extLst>
          </p:cNvPr>
          <p:cNvGrpSpPr/>
          <p:nvPr/>
        </p:nvGrpSpPr>
        <p:grpSpPr>
          <a:xfrm>
            <a:off x="803186" y="5276768"/>
            <a:ext cx="912420" cy="517985"/>
            <a:chOff x="4220079" y="1118030"/>
            <a:chExt cx="617321" cy="380361"/>
          </a:xfrm>
        </p:grpSpPr>
        <p:sp>
          <p:nvSpPr>
            <p:cNvPr id="28" name="Google Shape;672;p38">
              <a:extLst>
                <a:ext uri="{FF2B5EF4-FFF2-40B4-BE49-F238E27FC236}">
                  <a16:creationId xmlns:a16="http://schemas.microsoft.com/office/drawing/2014/main" id="{0F36CA99-C5BC-FF03-D0F2-40767C4F3942}"/>
                </a:ext>
              </a:extLst>
            </p:cNvPr>
            <p:cNvSpPr/>
            <p:nvPr/>
          </p:nvSpPr>
          <p:spPr>
            <a:xfrm>
              <a:off x="4220079" y="1118030"/>
              <a:ext cx="617321" cy="380361"/>
            </a:xfrm>
            <a:custGeom>
              <a:avLst/>
              <a:gdLst/>
              <a:ahLst/>
              <a:cxnLst/>
              <a:rect l="l" t="t" r="r" b="b"/>
              <a:pathLst>
                <a:path w="29962" h="19454" extrusionOk="0">
                  <a:moveTo>
                    <a:pt x="12982" y="1"/>
                  </a:moveTo>
                  <a:cubicBezTo>
                    <a:pt x="3874" y="1"/>
                    <a:pt x="0" y="13947"/>
                    <a:pt x="9003" y="18403"/>
                  </a:cubicBezTo>
                  <a:cubicBezTo>
                    <a:pt x="10476" y="19130"/>
                    <a:pt x="11984" y="19454"/>
                    <a:pt x="13452" y="19454"/>
                  </a:cubicBezTo>
                  <a:cubicBezTo>
                    <a:pt x="22485" y="19454"/>
                    <a:pt x="29961" y="7187"/>
                    <a:pt x="17886" y="1246"/>
                  </a:cubicBezTo>
                  <a:cubicBezTo>
                    <a:pt x="16131" y="381"/>
                    <a:pt x="14485" y="1"/>
                    <a:pt x="12982" y="1"/>
                  </a:cubicBezTo>
                  <a:close/>
                </a:path>
              </a:pathLst>
            </a:custGeom>
            <a:solidFill>
              <a:srgbClr val="1A4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675;p38">
              <a:extLst>
                <a:ext uri="{FF2B5EF4-FFF2-40B4-BE49-F238E27FC236}">
                  <a16:creationId xmlns:a16="http://schemas.microsoft.com/office/drawing/2014/main" id="{8BF6D17B-7170-B166-6253-BA8159836421}"/>
                </a:ext>
              </a:extLst>
            </p:cNvPr>
            <p:cNvSpPr txBox="1">
              <a:spLocks/>
            </p:cNvSpPr>
            <p:nvPr/>
          </p:nvSpPr>
          <p:spPr>
            <a:xfrm>
              <a:off x="4220080" y="1121774"/>
              <a:ext cx="551300" cy="346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000"/>
                <a:buFont typeface="Josefin Sans"/>
                <a:buNone/>
                <a:defRPr sz="3000" b="1" i="0" u="none" strike="noStrike" cap="none">
                  <a:solidFill>
                    <a:schemeClr val="accent6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r>
                <a:rPr lang="en" sz="1400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30" name="TextBox 16">
            <a:extLst>
              <a:ext uri="{FF2B5EF4-FFF2-40B4-BE49-F238E27FC236}">
                <a16:creationId xmlns:a16="http://schemas.microsoft.com/office/drawing/2014/main" id="{082B2FAD-92A2-809B-933F-BCB7F8407B98}"/>
              </a:ext>
            </a:extLst>
          </p:cNvPr>
          <p:cNvSpPr txBox="1"/>
          <p:nvPr/>
        </p:nvSpPr>
        <p:spPr>
          <a:xfrm>
            <a:off x="533400" y="1086045"/>
            <a:ext cx="609008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Sebagian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modul</a:t>
            </a:r>
            <a:r>
              <a:rPr lang="en-US" dirty="0">
                <a:latin typeface="Arial" pitchFamily="34" charset="0"/>
                <a:cs typeface="Arial" pitchFamily="34" charset="0"/>
              </a:rPr>
              <a:t> Smart School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dihadirkan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melalui</a:t>
            </a:r>
            <a:r>
              <a:rPr lang="en-US" dirty="0">
                <a:latin typeface="Arial" pitchFamily="34" charset="0"/>
                <a:cs typeface="Arial" pitchFamily="34" charset="0"/>
              </a:rPr>
              <a:t> Mobile Apps Android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kenyamanan</a:t>
            </a:r>
            <a:r>
              <a:rPr lang="en-US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kemudahan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dirty="0"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94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SMART POS + SMART CARD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18</a:t>
            </a:fld>
            <a:endParaRPr lang="en-ID" sz="1600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290E3A89-BF36-44B1-3A07-7CD3F23904BE}"/>
              </a:ext>
            </a:extLst>
          </p:cNvPr>
          <p:cNvGrpSpPr>
            <a:grpSpLocks noChangeAspect="1"/>
          </p:cNvGrpSpPr>
          <p:nvPr/>
        </p:nvGrpSpPr>
        <p:grpSpPr>
          <a:xfrm>
            <a:off x="8022335" y="894696"/>
            <a:ext cx="3810001" cy="2375227"/>
            <a:chOff x="0" y="0"/>
            <a:chExt cx="6350025" cy="63500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23A69E46-CA32-CC50-F474-5154BCD578A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990" r="-1990"/>
              </a:stretch>
            </a:blipFill>
          </p:spPr>
        </p: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911E7B46-87B0-DE95-F245-DB9262EC01E0}"/>
              </a:ext>
            </a:extLst>
          </p:cNvPr>
          <p:cNvSpPr txBox="1"/>
          <p:nvPr/>
        </p:nvSpPr>
        <p:spPr>
          <a:xfrm>
            <a:off x="8174737" y="3331464"/>
            <a:ext cx="3733799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 Android 6.0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CPU Arm Cortex A7 Quad Core 1.3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ghz</a:t>
            </a:r>
            <a:endParaRPr lang="en-US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ROM 6 GB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RAM 1 GB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LCD Screen 5" 1280 720 IPS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Touch screen capacity multipoint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Camera 5 MP Auto Zoom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Bluetooth Support 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NFC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type A Type B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GPS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Suport</a:t>
            </a:r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GPS.A GPS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WIFI Single Band &lt;2.4 GHZ &gt;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Wireless data 2G/3G/GSM+WCDMA + GSM 850/900/1800/1900+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Printing thermal line printing width 58MM</a:t>
            </a:r>
          </a:p>
          <a:p>
            <a:r>
              <a:rPr lang="en-US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Battery 3.7 v/7500 </a:t>
            </a:r>
            <a:r>
              <a:rPr lang="en-US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mAh</a:t>
            </a:r>
            <a:endParaRPr lang="en-US" sz="13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2FCBB94-36D0-55AD-270C-A4D7BB18558A}"/>
              </a:ext>
            </a:extLst>
          </p:cNvPr>
          <p:cNvGrpSpPr/>
          <p:nvPr/>
        </p:nvGrpSpPr>
        <p:grpSpPr>
          <a:xfrm>
            <a:off x="478536" y="1193614"/>
            <a:ext cx="7013477" cy="2455707"/>
            <a:chOff x="0" y="0"/>
            <a:chExt cx="8538061" cy="3267351"/>
          </a:xfrm>
          <a:solidFill>
            <a:srgbClr val="36B5C3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E3D00CB-8902-51CB-9DD1-ACA005E01D94}"/>
                </a:ext>
              </a:extLst>
            </p:cNvPr>
            <p:cNvSpPr/>
            <p:nvPr/>
          </p:nvSpPr>
          <p:spPr>
            <a:xfrm>
              <a:off x="0" y="0"/>
              <a:ext cx="8538061" cy="3366411"/>
            </a:xfrm>
            <a:custGeom>
              <a:avLst/>
              <a:gdLst/>
              <a:ahLst/>
              <a:cxnLst/>
              <a:rect l="l" t="t" r="r" b="b"/>
              <a:pathLst>
                <a:path w="8538061" h="3366411">
                  <a:moveTo>
                    <a:pt x="7915761" y="2796181"/>
                  </a:moveTo>
                  <a:cubicBezTo>
                    <a:pt x="7915761" y="2789831"/>
                    <a:pt x="7917031" y="2784751"/>
                    <a:pt x="7917031" y="2777131"/>
                  </a:cubicBezTo>
                  <a:lnTo>
                    <a:pt x="7917031" y="490220"/>
                  </a:lnTo>
                  <a:cubicBezTo>
                    <a:pt x="7917031" y="220980"/>
                    <a:pt x="7707481" y="0"/>
                    <a:pt x="7450941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77131"/>
                  </a:lnTo>
                  <a:cubicBezTo>
                    <a:pt x="0" y="3046371"/>
                    <a:pt x="209550" y="3267351"/>
                    <a:pt x="466090" y="3267351"/>
                  </a:cubicBezTo>
                  <a:lnTo>
                    <a:pt x="7449671" y="3267351"/>
                  </a:lnTo>
                  <a:cubicBezTo>
                    <a:pt x="7562701" y="3267351"/>
                    <a:pt x="7666841" y="3224171"/>
                    <a:pt x="7746851" y="3154321"/>
                  </a:cubicBezTo>
                  <a:cubicBezTo>
                    <a:pt x="7877661" y="3225441"/>
                    <a:pt x="8190081" y="3366411"/>
                    <a:pt x="8536791" y="3159401"/>
                  </a:cubicBezTo>
                  <a:cubicBezTo>
                    <a:pt x="8538061" y="3159401"/>
                    <a:pt x="8225641" y="3160671"/>
                    <a:pt x="7915761" y="2796181"/>
                  </a:cubicBezTo>
                  <a:lnTo>
                    <a:pt x="7915761" y="2796181"/>
                  </a:lnTo>
                  <a:close/>
                </a:path>
              </a:pathLst>
            </a:custGeom>
            <a:grpFill/>
          </p:spPr>
        </p:sp>
      </p:grpSp>
      <p:pic>
        <p:nvPicPr>
          <p:cNvPr id="9" name="Picture 10">
            <a:extLst>
              <a:ext uri="{FF2B5EF4-FFF2-40B4-BE49-F238E27FC236}">
                <a16:creationId xmlns:a16="http://schemas.microsoft.com/office/drawing/2014/main" id="{DAE3D466-70BC-29E6-570E-FA846223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579501">
            <a:off x="1131846" y="4894691"/>
            <a:ext cx="1486911" cy="765269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4A901AF2-AB77-DE93-D071-75B37904F8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377">
            <a:off x="5071815" y="3722425"/>
            <a:ext cx="1365725" cy="65603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7B61B38-EEB1-F556-3B73-A8A63082C0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1549915">
            <a:off x="3501263" y="3734606"/>
            <a:ext cx="1492103" cy="68261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48E0AE0-7161-1357-870F-B54C90BEAF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16" t="5752" b="7073"/>
          <a:stretch>
            <a:fillRect/>
          </a:stretch>
        </p:blipFill>
        <p:spPr>
          <a:xfrm rot="21560376">
            <a:off x="699046" y="3571278"/>
            <a:ext cx="1735428" cy="100294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5893CBC-5268-DBAC-3A67-8B530F5AE7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1582503">
            <a:off x="2623470" y="3602579"/>
            <a:ext cx="635469" cy="962268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D29715D-B363-74A0-5EB7-2562006AA0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1573650">
            <a:off x="3502306" y="4539392"/>
            <a:ext cx="2708774" cy="1559141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E710E311-8E44-286A-3CEA-1753B8807E25}"/>
              </a:ext>
            </a:extLst>
          </p:cNvPr>
          <p:cNvSpPr txBox="1"/>
          <p:nvPr/>
        </p:nvSpPr>
        <p:spPr>
          <a:xfrm rot="21582628">
            <a:off x="884997" y="1426511"/>
            <a:ext cx="5751899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280" lvl="1" indent="-231140">
              <a:lnSpc>
                <a:spcPts val="4340"/>
              </a:lnSpc>
              <a:buFont typeface="Arial"/>
              <a:buChar char="•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/>
              <a:t>SPP</a:t>
            </a:r>
            <a:r>
              <a:rPr lang="en-US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Pendaftaran</a:t>
            </a:r>
            <a:r>
              <a:rPr lang="en-US" dirty="0">
                <a:latin typeface="Arial" pitchFamily="34" charset="0"/>
                <a:cs typeface="Arial" pitchFamily="34" charset="0"/>
              </a:rPr>
              <a:t> PPDB Online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Non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Tunai</a:t>
            </a:r>
            <a:r>
              <a:rPr lang="en-US" dirty="0">
                <a:latin typeface="Arial" pitchFamily="34" charset="0"/>
                <a:cs typeface="Arial" pitchFamily="34" charset="0"/>
              </a:rPr>
              <a:t> di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Kantin</a:t>
            </a:r>
            <a:r>
              <a:rPr lang="en-US" dirty="0">
                <a:latin typeface="Arial" pitchFamily="34" charset="0"/>
                <a:cs typeface="Arial" pitchFamily="34" charset="0"/>
              </a:rPr>
              <a:t>/Minimarket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termasuk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pembelian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pulsa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cicilan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62280" lvl="1" indent="-231140">
              <a:buFont typeface="Arial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melakukan</a:t>
            </a:r>
            <a:r>
              <a:rPr lang="en-US" dirty="0">
                <a:latin typeface="Arial" pitchFamily="34" charset="0"/>
                <a:cs typeface="Arial" pitchFamily="34" charset="0"/>
              </a:rPr>
              <a:t> Top-Up di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seluruh</a:t>
            </a:r>
            <a:r>
              <a:rPr lang="en-US" dirty="0">
                <a:latin typeface="Arial" pitchFamily="34" charset="0"/>
                <a:cs typeface="Arial" pitchFamily="34" charset="0"/>
              </a:rPr>
              <a:t> merchant BRIZZI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7BCB076-B11D-8977-E095-34BD9D4F7957}"/>
              </a:ext>
            </a:extLst>
          </p:cNvPr>
          <p:cNvSpPr txBox="1"/>
          <p:nvPr/>
        </p:nvSpPr>
        <p:spPr>
          <a:xfrm>
            <a:off x="812277" y="1247485"/>
            <a:ext cx="5751899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400" b="1" dirty="0" err="1">
                <a:latin typeface="Arial" pitchFamily="34" charset="0"/>
                <a:cs typeface="Arial" pitchFamily="34" charset="0"/>
              </a:rPr>
              <a:t>Dapatkan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kemudahan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bertransaksi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2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739444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TIMELINE IMPLEMENTASI SISTEM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19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F319C-DAFF-BAFD-35F2-875DC112C377}"/>
              </a:ext>
            </a:extLst>
          </p:cNvPr>
          <p:cNvGrpSpPr/>
          <p:nvPr/>
        </p:nvGrpSpPr>
        <p:grpSpPr>
          <a:xfrm>
            <a:off x="694944" y="622989"/>
            <a:ext cx="9948888" cy="5597446"/>
            <a:chOff x="1371600" y="915597"/>
            <a:chExt cx="9948888" cy="55974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63D45B-5C60-AA2D-74CA-2F8A679A36E6}"/>
                </a:ext>
              </a:extLst>
            </p:cNvPr>
            <p:cNvGrpSpPr/>
            <p:nvPr/>
          </p:nvGrpSpPr>
          <p:grpSpPr>
            <a:xfrm>
              <a:off x="1371600" y="915597"/>
              <a:ext cx="9948888" cy="5597446"/>
              <a:chOff x="1925612" y="914400"/>
              <a:chExt cx="9948888" cy="5597446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BEF9E78-88A0-96A2-CBAA-D1B9A76F4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925612" y="915597"/>
                <a:ext cx="9948888" cy="559624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3B709-CF4C-98EC-7E92-ABD3C57C759C}"/>
                  </a:ext>
                </a:extLst>
              </p:cNvPr>
              <p:cNvSpPr/>
              <p:nvPr/>
            </p:nvSpPr>
            <p:spPr>
              <a:xfrm>
                <a:off x="1981200" y="914400"/>
                <a:ext cx="2743200" cy="3036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C97AD-8F2D-1752-28B0-6039FA1AB7F6}"/>
                  </a:ext>
                </a:extLst>
              </p:cNvPr>
              <p:cNvSpPr/>
              <p:nvPr/>
            </p:nvSpPr>
            <p:spPr>
              <a:xfrm>
                <a:off x="1981200" y="1066201"/>
                <a:ext cx="762000" cy="3815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F5B16FDA-F984-0B44-7D55-9FFE7DA3DC3F}"/>
                </a:ext>
              </a:extLst>
            </p:cNvPr>
            <p:cNvSpPr txBox="1"/>
            <p:nvPr/>
          </p:nvSpPr>
          <p:spPr>
            <a:xfrm>
              <a:off x="4017988" y="1754994"/>
              <a:ext cx="6962912" cy="1938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/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Design : 10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dirty="0">
                <a:solidFill>
                  <a:srgbClr val="737373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Development : 37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dirty="0">
                <a:solidFill>
                  <a:srgbClr val="737373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Server Setup : 4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dirty="0">
                <a:solidFill>
                  <a:srgbClr val="737373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Device &amp; Network : 4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dirty="0">
                <a:solidFill>
                  <a:srgbClr val="737373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u="sng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Training : 5 </a:t>
              </a:r>
              <a:r>
                <a:rPr lang="en-US" u="sng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u="sng" dirty="0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u="sng" dirty="0" err="1">
                  <a:solidFill>
                    <a:srgbClr val="737373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u="sng" dirty="0">
                <a:solidFill>
                  <a:srgbClr val="737373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TOTAL : 60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hari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kerja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( 2.5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bulan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kalender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56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WHAT’S THE PROBLEM?</a:t>
            </a:r>
            <a:endParaRPr lang="en-ID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2</a:t>
            </a:fld>
            <a:endParaRPr lang="en-ID" sz="1600"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2E0862-5740-3A7C-23B8-F094F24C1044}"/>
              </a:ext>
            </a:extLst>
          </p:cNvPr>
          <p:cNvSpPr txBox="1"/>
          <p:nvPr/>
        </p:nvSpPr>
        <p:spPr>
          <a:xfrm>
            <a:off x="228600" y="969264"/>
            <a:ext cx="5638800" cy="5107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Susah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kurang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efisiennya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mendapatkan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akses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data.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Keamanan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validasi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pengisian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kurang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akurat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Kerja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dua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kali dan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kerepotan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karena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distribusi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integrasi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masih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belum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sesuai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siswa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masih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belum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efisien</a:t>
            </a:r>
            <a:r>
              <a:rPr lang="en-US" sz="20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45C513C-F9B7-14DC-786F-848979FA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0533" y="1045464"/>
            <a:ext cx="6092867" cy="53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2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4105C-5C61-FAED-A966-4F70DBABF2AE}"/>
              </a:ext>
            </a:extLst>
          </p:cNvPr>
          <p:cNvSpPr/>
          <p:nvPr/>
        </p:nvSpPr>
        <p:spPr>
          <a:xfrm>
            <a:off x="4710112" y="2493169"/>
            <a:ext cx="3457575" cy="187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Google Shape;68;p19">
            <a:extLst>
              <a:ext uri="{FF2B5EF4-FFF2-40B4-BE49-F238E27FC236}">
                <a16:creationId xmlns:a16="http://schemas.microsoft.com/office/drawing/2014/main" id="{7A164B6A-EDD2-DAC4-438E-B8F6F0E45F11}"/>
              </a:ext>
            </a:extLst>
          </p:cNvPr>
          <p:cNvSpPr txBox="1">
            <a:spLocks/>
          </p:cNvSpPr>
          <p:nvPr/>
        </p:nvSpPr>
        <p:spPr>
          <a:xfrm>
            <a:off x="690784" y="2923535"/>
            <a:ext cx="10428288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Daytona" panose="020B060403050004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  <a:t>TERIMAKASIH</a:t>
            </a:r>
            <a:br>
              <a:rPr lang="en-ID" sz="3200" dirty="0">
                <a:latin typeface="Calibri" panose="020F0502020204030204" pitchFamily="34" charset="0"/>
                <a:ea typeface="STXinwei" panose="020B0503020204020204" pitchFamily="2" charset="-122"/>
                <a:cs typeface="Calibri" panose="020F0502020204030204" pitchFamily="34" charset="0"/>
              </a:rPr>
            </a:br>
            <a:endParaRPr lang="en-ID" sz="3600" dirty="0">
              <a:latin typeface="Calibri" panose="020F0502020204030204" pitchFamily="34" charset="0"/>
              <a:ea typeface="STXinwei" panose="020B0503020204020204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B449-E7A8-269D-8643-F2F51CE4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011" y="131085"/>
            <a:ext cx="2872989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AB98-7A96-F31B-A124-A33B87FB96B9}"/>
              </a:ext>
            </a:extLst>
          </p:cNvPr>
          <p:cNvSpPr txBox="1"/>
          <p:nvPr/>
        </p:nvSpPr>
        <p:spPr>
          <a:xfrm>
            <a:off x="134474" y="6221515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Daytona" panose="020B0604030500040204" pitchFamily="34" charset="0"/>
              </a:rPr>
              <a:t>PT. Indonesia Comnets Plus</a:t>
            </a:r>
          </a:p>
        </p:txBody>
      </p:sp>
    </p:spTree>
    <p:extLst>
      <p:ext uri="{BB962C8B-B14F-4D97-AF65-F5344CB8AC3E}">
        <p14:creationId xmlns:p14="http://schemas.microsoft.com/office/powerpoint/2010/main" val="429210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702868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Kendala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Penerapan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Smart School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3</a:t>
            </a:fld>
            <a:endParaRPr lang="en-ID" sz="1600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32DEAC4-499A-1217-B58A-9E3E6693FC0C}"/>
              </a:ext>
            </a:extLst>
          </p:cNvPr>
          <p:cNvSpPr txBox="1"/>
          <p:nvPr/>
        </p:nvSpPr>
        <p:spPr>
          <a:xfrm>
            <a:off x="5419725" y="1150861"/>
            <a:ext cx="6012492" cy="3965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Biaya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investasi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cukup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besar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Keterbatasan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SDM yang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kompeten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Keterbatasan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infrastruktur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jaringan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internet yang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stabil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28320" lvl="1" indent="-264160">
              <a:lnSpc>
                <a:spcPts val="4480"/>
              </a:lnSpc>
              <a:buFont typeface="Arial"/>
              <a:buChar char="•"/>
            </a:pP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informasi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kebutuhan</a:t>
            </a:r>
            <a:r>
              <a:rPr lang="en-US" sz="2400" spc="176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spc="176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Sekolah</a:t>
            </a:r>
            <a:endParaRPr lang="en-US" sz="2400" spc="176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712F70-2E6E-F4E7-3B92-9A019386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925" y="1764792"/>
            <a:ext cx="539818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Benefit Smart School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4</a:t>
            </a:fld>
            <a:endParaRPr lang="en-ID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A047B2-CCD9-9E2F-6925-EBEE73800305}"/>
              </a:ext>
            </a:extLst>
          </p:cNvPr>
          <p:cNvGrpSpPr/>
          <p:nvPr/>
        </p:nvGrpSpPr>
        <p:grpSpPr>
          <a:xfrm>
            <a:off x="6801612" y="792056"/>
            <a:ext cx="5400889" cy="3144089"/>
            <a:chOff x="121169" y="1499599"/>
            <a:chExt cx="5400889" cy="3144089"/>
          </a:xfrm>
        </p:grpSpPr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AE236790-F2BE-D326-96E9-C2D1973AAF7E}"/>
                </a:ext>
              </a:extLst>
            </p:cNvPr>
            <p:cNvSpPr txBox="1"/>
            <p:nvPr/>
          </p:nvSpPr>
          <p:spPr>
            <a:xfrm>
              <a:off x="402265" y="1499599"/>
              <a:ext cx="4838699" cy="1386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id-ID" sz="3200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Nilai tambah bagi Sekolah jika menerapkan</a:t>
              </a:r>
              <a:endParaRPr lang="en-US" sz="32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46F5F8CA-3FC1-7EA9-9C4C-25864130744E}"/>
                </a:ext>
              </a:extLst>
            </p:cNvPr>
            <p:cNvGrpSpPr/>
            <p:nvPr/>
          </p:nvGrpSpPr>
          <p:grpSpPr>
            <a:xfrm>
              <a:off x="121169" y="2971800"/>
              <a:ext cx="5400889" cy="1671888"/>
              <a:chOff x="573324" y="-41407"/>
              <a:chExt cx="8852878" cy="2365176"/>
            </a:xfrm>
          </p:grpSpPr>
          <p:grpSp>
            <p:nvGrpSpPr>
              <p:cNvPr id="7" name="Group 16">
                <a:extLst>
                  <a:ext uri="{FF2B5EF4-FFF2-40B4-BE49-F238E27FC236}">
                    <a16:creationId xmlns:a16="http://schemas.microsoft.com/office/drawing/2014/main" id="{1AD67F8E-F31C-8970-16FC-3C348E9A5EBD}"/>
                  </a:ext>
                </a:extLst>
              </p:cNvPr>
              <p:cNvGrpSpPr/>
              <p:nvPr/>
            </p:nvGrpSpPr>
            <p:grpSpPr>
              <a:xfrm>
                <a:off x="823490" y="-41407"/>
                <a:ext cx="8352552" cy="1829992"/>
                <a:chOff x="679399" y="-37004"/>
                <a:chExt cx="7464471" cy="1635419"/>
              </a:xfrm>
            </p:grpSpPr>
            <p:sp>
              <p:nvSpPr>
                <p:cNvPr id="10" name="Freeform 17">
                  <a:extLst>
                    <a:ext uri="{FF2B5EF4-FFF2-40B4-BE49-F238E27FC236}">
                      <a16:creationId xmlns:a16="http://schemas.microsoft.com/office/drawing/2014/main" id="{22FAEB15-25AC-7798-75C0-8713D4FC3ED4}"/>
                    </a:ext>
                  </a:extLst>
                </p:cNvPr>
                <p:cNvSpPr/>
                <p:nvPr/>
              </p:nvSpPr>
              <p:spPr>
                <a:xfrm>
                  <a:off x="679399" y="-37004"/>
                  <a:ext cx="7464471" cy="163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8403" h="1891465">
                      <a:moveTo>
                        <a:pt x="8803942" y="1891465"/>
                      </a:moveTo>
                      <a:lnTo>
                        <a:pt x="124460" y="1891465"/>
                      </a:lnTo>
                      <a:cubicBezTo>
                        <a:pt x="55880" y="1891465"/>
                        <a:pt x="0" y="1835585"/>
                        <a:pt x="0" y="176700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8803943" y="0"/>
                      </a:lnTo>
                      <a:cubicBezTo>
                        <a:pt x="8872523" y="0"/>
                        <a:pt x="8928403" y="55880"/>
                        <a:pt x="8928403" y="124460"/>
                      </a:cubicBezTo>
                      <a:lnTo>
                        <a:pt x="8928403" y="1767005"/>
                      </a:lnTo>
                      <a:cubicBezTo>
                        <a:pt x="8928403" y="1835585"/>
                        <a:pt x="8872523" y="1891465"/>
                        <a:pt x="8803943" y="1891465"/>
                      </a:cubicBezTo>
                      <a:close/>
                    </a:path>
                  </a:pathLst>
                </a:custGeom>
                <a:solidFill>
                  <a:srgbClr val="B5252C"/>
                </a:solidFill>
              </p:spPr>
            </p:sp>
          </p:grpSp>
          <p:sp>
            <p:nvSpPr>
              <p:cNvPr id="8" name="TextBox 18">
                <a:extLst>
                  <a:ext uri="{FF2B5EF4-FFF2-40B4-BE49-F238E27FC236}">
                    <a16:creationId xmlns:a16="http://schemas.microsoft.com/office/drawing/2014/main" id="{DC8DF752-6B63-0683-FD2B-C43B785968A7}"/>
                  </a:ext>
                </a:extLst>
              </p:cNvPr>
              <p:cNvSpPr txBox="1"/>
              <p:nvPr/>
            </p:nvSpPr>
            <p:spPr>
              <a:xfrm>
                <a:off x="573324" y="147226"/>
                <a:ext cx="8852878" cy="12164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80"/>
                  </a:lnSpc>
                </a:pPr>
                <a:r>
                  <a:rPr lang="en-US" sz="4400" dirty="0">
                    <a:solidFill>
                      <a:srgbClr val="FFFFFF"/>
                    </a:solidFill>
                    <a:latin typeface="League Spartan"/>
                  </a:rPr>
                  <a:t>SMART SCHOOL</a:t>
                </a:r>
              </a:p>
            </p:txBody>
          </p:sp>
          <p:sp>
            <p:nvSpPr>
              <p:cNvPr id="9" name="TextBox 19">
                <a:extLst>
                  <a:ext uri="{FF2B5EF4-FFF2-40B4-BE49-F238E27FC236}">
                    <a16:creationId xmlns:a16="http://schemas.microsoft.com/office/drawing/2014/main" id="{C97272B1-0F30-4BE4-A77E-BB4890F792FA}"/>
                  </a:ext>
                </a:extLst>
              </p:cNvPr>
              <p:cNvSpPr txBox="1"/>
              <p:nvPr/>
            </p:nvSpPr>
            <p:spPr>
              <a:xfrm>
                <a:off x="831817" y="1788585"/>
                <a:ext cx="8352551" cy="53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375"/>
                  </a:lnSpc>
                </a:pPr>
                <a:r>
                  <a:rPr lang="en-US" sz="1600" spc="1163" dirty="0">
                    <a:solidFill>
                      <a:srgbClr val="000000"/>
                    </a:solidFill>
                    <a:latin typeface="Roboto Bold"/>
                  </a:rPr>
                  <a:t>INFORMATION SYSTEM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D04F7-CAB8-6BC4-B76E-58F24C234D1D}"/>
              </a:ext>
            </a:extLst>
          </p:cNvPr>
          <p:cNvGrpSpPr/>
          <p:nvPr/>
        </p:nvGrpSpPr>
        <p:grpSpPr>
          <a:xfrm>
            <a:off x="1374482" y="2301417"/>
            <a:ext cx="5340719" cy="3771319"/>
            <a:chOff x="6322389" y="1310814"/>
            <a:chExt cx="5340719" cy="37713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7C1632-3645-CD06-ECC8-77FAA2032980}"/>
                </a:ext>
              </a:extLst>
            </p:cNvPr>
            <p:cNvGrpSpPr/>
            <p:nvPr/>
          </p:nvGrpSpPr>
          <p:grpSpPr>
            <a:xfrm>
              <a:off x="6324600" y="1310814"/>
              <a:ext cx="5338508" cy="517985"/>
              <a:chOff x="6324600" y="1310814"/>
              <a:chExt cx="5338508" cy="517985"/>
            </a:xfrm>
          </p:grpSpPr>
          <p:sp>
            <p:nvSpPr>
              <p:cNvPr id="29" name="Rounded Rectangle 48">
                <a:extLst>
                  <a:ext uri="{FF2B5EF4-FFF2-40B4-BE49-F238E27FC236}">
                    <a16:creationId xmlns:a16="http://schemas.microsoft.com/office/drawing/2014/main" id="{0A31B51A-C01E-2098-2678-5AEC54F862FD}"/>
                  </a:ext>
                </a:extLst>
              </p:cNvPr>
              <p:cNvSpPr/>
              <p:nvPr/>
            </p:nvSpPr>
            <p:spPr>
              <a:xfrm>
                <a:off x="7016400" y="1373498"/>
                <a:ext cx="4646708" cy="444337"/>
              </a:xfrm>
              <a:prstGeom prst="roundRect">
                <a:avLst/>
              </a:prstGeom>
              <a:solidFill>
                <a:srgbClr val="36B5C3"/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Penunjang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peningkatan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pendapatan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Sekolah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D65DADC-2333-DD42-1A95-B55D506BFD82}"/>
                  </a:ext>
                </a:extLst>
              </p:cNvPr>
              <p:cNvGrpSpPr/>
              <p:nvPr/>
            </p:nvGrpSpPr>
            <p:grpSpPr>
              <a:xfrm>
                <a:off x="6324600" y="1310814"/>
                <a:ext cx="912420" cy="517985"/>
                <a:chOff x="4220079" y="1118030"/>
                <a:chExt cx="617321" cy="380361"/>
              </a:xfrm>
            </p:grpSpPr>
            <p:sp>
              <p:nvSpPr>
                <p:cNvPr id="31" name="Google Shape;672;p38">
                  <a:extLst>
                    <a:ext uri="{FF2B5EF4-FFF2-40B4-BE49-F238E27FC236}">
                      <a16:creationId xmlns:a16="http://schemas.microsoft.com/office/drawing/2014/main" id="{8BBDA72D-F65D-64AE-2D22-C9FCF2B8DAC1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75;p38">
                  <a:extLst>
                    <a:ext uri="{FF2B5EF4-FFF2-40B4-BE49-F238E27FC236}">
                      <a16:creationId xmlns:a16="http://schemas.microsoft.com/office/drawing/2014/main" id="{079CF58F-70AA-E02E-0DFF-897975B8CE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5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6A7BEA-E161-9970-AF94-9B1E658B7780}"/>
                </a:ext>
              </a:extLst>
            </p:cNvPr>
            <p:cNvGrpSpPr/>
            <p:nvPr/>
          </p:nvGrpSpPr>
          <p:grpSpPr>
            <a:xfrm>
              <a:off x="6322389" y="2175743"/>
              <a:ext cx="5340719" cy="659902"/>
              <a:chOff x="6322389" y="2175743"/>
              <a:chExt cx="5340719" cy="659902"/>
            </a:xfrm>
          </p:grpSpPr>
          <p:sp>
            <p:nvSpPr>
              <p:cNvPr id="25" name="Rounded Rectangle 48">
                <a:extLst>
                  <a:ext uri="{FF2B5EF4-FFF2-40B4-BE49-F238E27FC236}">
                    <a16:creationId xmlns:a16="http://schemas.microsoft.com/office/drawing/2014/main" id="{AAEC74A6-AE62-6C24-AA5E-EF24F4F34F6E}"/>
                  </a:ext>
                </a:extLst>
              </p:cNvPr>
              <p:cNvSpPr/>
              <p:nvPr/>
            </p:nvSpPr>
            <p:spPr>
              <a:xfrm>
                <a:off x="7016400" y="2175743"/>
                <a:ext cx="4646708" cy="659902"/>
              </a:xfrm>
              <a:prstGeom prst="roundRect">
                <a:avLst/>
              </a:prstGeom>
              <a:solidFill>
                <a:srgbClr val="36B5C3"/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Sistem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Informasi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yang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terintegrasi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dan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sesuai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kebutuhan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Sekolah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435320D-1858-ACB3-AC43-81A77F81ABA3}"/>
                  </a:ext>
                </a:extLst>
              </p:cNvPr>
              <p:cNvGrpSpPr/>
              <p:nvPr/>
            </p:nvGrpSpPr>
            <p:grpSpPr>
              <a:xfrm>
                <a:off x="6322389" y="2246701"/>
                <a:ext cx="912420" cy="517985"/>
                <a:chOff x="4220079" y="1118030"/>
                <a:chExt cx="617321" cy="380361"/>
              </a:xfrm>
            </p:grpSpPr>
            <p:sp>
              <p:nvSpPr>
                <p:cNvPr id="27" name="Google Shape;672;p38">
                  <a:extLst>
                    <a:ext uri="{FF2B5EF4-FFF2-40B4-BE49-F238E27FC236}">
                      <a16:creationId xmlns:a16="http://schemas.microsoft.com/office/drawing/2014/main" id="{BD176C8E-25EA-7E27-F082-C3BB1975B834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75;p38">
                  <a:extLst>
                    <a:ext uri="{FF2B5EF4-FFF2-40B4-BE49-F238E27FC236}">
                      <a16:creationId xmlns:a16="http://schemas.microsoft.com/office/drawing/2014/main" id="{704EA4C4-FEC1-4ABE-C535-A03BFF3922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A9767D-7A97-1637-241D-BD6BB84A241F}"/>
                </a:ext>
              </a:extLst>
            </p:cNvPr>
            <p:cNvGrpSpPr/>
            <p:nvPr/>
          </p:nvGrpSpPr>
          <p:grpSpPr>
            <a:xfrm>
              <a:off x="6363690" y="3099048"/>
              <a:ext cx="5299418" cy="859851"/>
              <a:chOff x="6363690" y="3099048"/>
              <a:chExt cx="5299418" cy="859851"/>
            </a:xfrm>
          </p:grpSpPr>
          <p:sp>
            <p:nvSpPr>
              <p:cNvPr id="21" name="Rounded Rectangle 48">
                <a:extLst>
                  <a:ext uri="{FF2B5EF4-FFF2-40B4-BE49-F238E27FC236}">
                    <a16:creationId xmlns:a16="http://schemas.microsoft.com/office/drawing/2014/main" id="{46FC0C31-7BA5-9F76-C7CD-E6B7CCADBE52}"/>
                  </a:ext>
                </a:extLst>
              </p:cNvPr>
              <p:cNvSpPr/>
              <p:nvPr/>
            </p:nvSpPr>
            <p:spPr>
              <a:xfrm>
                <a:off x="7016400" y="3099048"/>
                <a:ext cx="4646708" cy="859851"/>
              </a:xfrm>
              <a:prstGeom prst="roundRect">
                <a:avLst/>
              </a:prstGeom>
              <a:solidFill>
                <a:srgbClr val="36B5C3"/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Tersedianya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media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komunikasi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yang real-time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antara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manajemen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sekolah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,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wali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murid dan para murid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F64E28-AC6F-6939-3834-40F6F4E43134}"/>
                  </a:ext>
                </a:extLst>
              </p:cNvPr>
              <p:cNvGrpSpPr/>
              <p:nvPr/>
            </p:nvGrpSpPr>
            <p:grpSpPr>
              <a:xfrm>
                <a:off x="6363690" y="3269971"/>
                <a:ext cx="912420" cy="517985"/>
                <a:chOff x="4220079" y="1118030"/>
                <a:chExt cx="617321" cy="380361"/>
              </a:xfrm>
            </p:grpSpPr>
            <p:sp>
              <p:nvSpPr>
                <p:cNvPr id="23" name="Google Shape;672;p38">
                  <a:extLst>
                    <a:ext uri="{FF2B5EF4-FFF2-40B4-BE49-F238E27FC236}">
                      <a16:creationId xmlns:a16="http://schemas.microsoft.com/office/drawing/2014/main" id="{F1EEBCE4-526A-08BB-97CA-0619078ADE95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75;p38">
                  <a:extLst>
                    <a:ext uri="{FF2B5EF4-FFF2-40B4-BE49-F238E27FC236}">
                      <a16:creationId xmlns:a16="http://schemas.microsoft.com/office/drawing/2014/main" id="{0D6649E7-C9A9-43B5-B4D8-9BA3A4B486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B99D6C-30DF-0BF6-3E5A-CB60DE77D5AF}"/>
                </a:ext>
              </a:extLst>
            </p:cNvPr>
            <p:cNvGrpSpPr/>
            <p:nvPr/>
          </p:nvGrpSpPr>
          <p:grpSpPr>
            <a:xfrm>
              <a:off x="6363690" y="4222282"/>
              <a:ext cx="5299418" cy="859851"/>
              <a:chOff x="6363690" y="3099048"/>
              <a:chExt cx="5299418" cy="859851"/>
            </a:xfrm>
          </p:grpSpPr>
          <p:sp>
            <p:nvSpPr>
              <p:cNvPr id="17" name="Rounded Rectangle 48">
                <a:extLst>
                  <a:ext uri="{FF2B5EF4-FFF2-40B4-BE49-F238E27FC236}">
                    <a16:creationId xmlns:a16="http://schemas.microsoft.com/office/drawing/2014/main" id="{8C1A60F0-263B-7671-3C4C-CB9A07541BC7}"/>
                  </a:ext>
                </a:extLst>
              </p:cNvPr>
              <p:cNvSpPr/>
              <p:nvPr/>
            </p:nvSpPr>
            <p:spPr>
              <a:xfrm>
                <a:off x="7016400" y="3099048"/>
                <a:ext cx="4646708" cy="859851"/>
              </a:xfrm>
              <a:prstGeom prst="roundRect">
                <a:avLst/>
              </a:prstGeom>
              <a:solidFill>
                <a:srgbClr val="36B5C3"/>
              </a:solidFill>
              <a:ln>
                <a:solidFill>
                  <a:srgbClr val="9DCE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805">
                  <a:spcBef>
                    <a:spcPts val="65"/>
                  </a:spcBef>
                </a:pP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Sebagai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media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pembelajaran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teknologi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informasi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dan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komunikasi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bagi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setiap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insan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di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dalam</a:t>
                </a:r>
                <a:r>
                  <a:rPr lang="en-US" b="1" dirty="0">
                    <a:solidFill>
                      <a:schemeClr val="tx1"/>
                    </a:solidFill>
                    <a:cs typeface="Calibri"/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  <a:cs typeface="Calibri"/>
                  </a:rPr>
                  <a:t>sekolah</a:t>
                </a:r>
                <a:endParaRPr lang="en-US" b="1" dirty="0">
                  <a:solidFill>
                    <a:schemeClr val="tx1"/>
                  </a:solidFill>
                  <a:cs typeface="Calibri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BB37DF5-6B55-12C8-3EB7-52B3C0F2262F}"/>
                  </a:ext>
                </a:extLst>
              </p:cNvPr>
              <p:cNvGrpSpPr/>
              <p:nvPr/>
            </p:nvGrpSpPr>
            <p:grpSpPr>
              <a:xfrm>
                <a:off x="6363690" y="3269971"/>
                <a:ext cx="912420" cy="517985"/>
                <a:chOff x="4220079" y="1118030"/>
                <a:chExt cx="617321" cy="380361"/>
              </a:xfrm>
            </p:grpSpPr>
            <p:sp>
              <p:nvSpPr>
                <p:cNvPr id="19" name="Google Shape;672;p38">
                  <a:extLst>
                    <a:ext uri="{FF2B5EF4-FFF2-40B4-BE49-F238E27FC236}">
                      <a16:creationId xmlns:a16="http://schemas.microsoft.com/office/drawing/2014/main" id="{C1ADB359-037C-69BB-B7E3-7F660DCE5A4E}"/>
                    </a:ext>
                  </a:extLst>
                </p:cNvPr>
                <p:cNvSpPr/>
                <p:nvPr/>
              </p:nvSpPr>
              <p:spPr>
                <a:xfrm>
                  <a:off x="4220079" y="1118030"/>
                  <a:ext cx="617321" cy="380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62" h="19454" extrusionOk="0">
                      <a:moveTo>
                        <a:pt x="12982" y="1"/>
                      </a:moveTo>
                      <a:cubicBezTo>
                        <a:pt x="3874" y="1"/>
                        <a:pt x="0" y="13947"/>
                        <a:pt x="9003" y="18403"/>
                      </a:cubicBezTo>
                      <a:cubicBezTo>
                        <a:pt x="10476" y="19130"/>
                        <a:pt x="11984" y="19454"/>
                        <a:pt x="13452" y="19454"/>
                      </a:cubicBezTo>
                      <a:cubicBezTo>
                        <a:pt x="22485" y="19454"/>
                        <a:pt x="29961" y="7187"/>
                        <a:pt x="17886" y="1246"/>
                      </a:cubicBezTo>
                      <a:cubicBezTo>
                        <a:pt x="16131" y="381"/>
                        <a:pt x="14485" y="1"/>
                        <a:pt x="12982" y="1"/>
                      </a:cubicBezTo>
                      <a:close/>
                    </a:path>
                  </a:pathLst>
                </a:custGeom>
                <a:solidFill>
                  <a:srgbClr val="1A4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75;p38">
                  <a:extLst>
                    <a:ext uri="{FF2B5EF4-FFF2-40B4-BE49-F238E27FC236}">
                      <a16:creationId xmlns:a16="http://schemas.microsoft.com/office/drawing/2014/main" id="{10CA1A10-CC17-363E-885B-BE379E9526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0080" y="1124477"/>
                  <a:ext cx="551300" cy="3465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Josefin Sans"/>
                      <a:ea typeface="Josefin Sans"/>
                      <a:cs typeface="Josefin Sans"/>
                      <a:sym typeface="Josefin Sans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6"/>
                    </a:buClr>
                    <a:buSzPts val="3000"/>
                    <a:buFont typeface="Josefin Sans"/>
                    <a:buNone/>
                    <a:defRPr sz="3000" b="1" i="0" u="none" strike="noStrike" cap="none">
                      <a:solidFill>
                        <a:schemeClr val="accent6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r>
                    <a:rPr lang="en" sz="14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</a:rPr>
                    <a:t>04</a:t>
                  </a:r>
                </a:p>
              </p:txBody>
            </p:sp>
          </p:grpSp>
        </p:grpSp>
      </p:grpSp>
      <p:pic>
        <p:nvPicPr>
          <p:cNvPr id="33" name="Picture 2" descr="Gambar Boy Menunjuk Ke Atas PNG Unduh Gratis - Lovepik">
            <a:extLst>
              <a:ext uri="{FF2B5EF4-FFF2-40B4-BE49-F238E27FC236}">
                <a16:creationId xmlns:a16="http://schemas.microsoft.com/office/drawing/2014/main" id="{FDAA9A82-9150-4C47-2561-702C5312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7778" l="9778" r="89778">
                        <a14:foregroundMark x1="38667" y1="94222" x2="38667" y2="94222"/>
                        <a14:foregroundMark x1="51556" y1="97778" x2="51556" y2="97778"/>
                        <a14:foregroundMark x1="81778" y1="45333" x2="81778" y2="45333"/>
                        <a14:foregroundMark x1="79111" y1="48444" x2="79111" y2="48444"/>
                        <a14:foregroundMark x1="85778" y1="44000" x2="85778" y2="44000"/>
                        <a14:foregroundMark x1="83556" y1="44000" x2="83556" y2="44000"/>
                        <a14:foregroundMark x1="83111" y1="44000" x2="83111" y2="44000"/>
                        <a14:foregroundMark x1="77778" y1="44000" x2="77778" y2="44000"/>
                        <a14:foregroundMark x1="81333" y1="44000" x2="81333" y2="44000"/>
                        <a14:foregroundMark x1="84889" y1="40889" x2="84889" y2="40889"/>
                        <a14:foregroundMark x1="82222" y1="47556" x2="82222" y2="4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708" y="41870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6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High Level Feature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5</a:t>
            </a:fld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32DA9-D337-61DC-9910-3BFF1A54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0" t="11369" r="13151" b="4434"/>
          <a:stretch/>
        </p:blipFill>
        <p:spPr bwMode="auto">
          <a:xfrm>
            <a:off x="2337816" y="999744"/>
            <a:ext cx="740585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12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Detail Feature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6</a:t>
            </a:fld>
            <a:endParaRPr lang="en-ID" sz="1600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B634084B-6F89-93F7-BF93-C9F4336A1973}"/>
              </a:ext>
            </a:extLst>
          </p:cNvPr>
          <p:cNvSpPr txBox="1"/>
          <p:nvPr/>
        </p:nvSpPr>
        <p:spPr>
          <a:xfrm>
            <a:off x="4888992" y="3657600"/>
            <a:ext cx="6467470" cy="168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detail features yang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tersedia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di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modul-modul</a:t>
            </a:r>
            <a:r>
              <a:rPr lang="en-US" sz="3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Smart School Information System.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51042-CB33-7955-4AF1-700DC368FE0A}"/>
              </a:ext>
            </a:extLst>
          </p:cNvPr>
          <p:cNvGrpSpPr/>
          <p:nvPr/>
        </p:nvGrpSpPr>
        <p:grpSpPr>
          <a:xfrm>
            <a:off x="4705893" y="1487219"/>
            <a:ext cx="5400889" cy="1538548"/>
            <a:chOff x="5562381" y="2114540"/>
            <a:chExt cx="5400889" cy="15385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49B5E-A0CD-FB23-E986-87EA4E8FD9D3}"/>
                </a:ext>
              </a:extLst>
            </p:cNvPr>
            <p:cNvSpPr txBox="1"/>
            <p:nvPr/>
          </p:nvSpPr>
          <p:spPr>
            <a:xfrm>
              <a:off x="5562381" y="2114540"/>
              <a:ext cx="5400889" cy="85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4400" dirty="0">
                  <a:solidFill>
                    <a:srgbClr val="FFFFFF"/>
                  </a:solidFill>
                  <a:latin typeface="League Spartan"/>
                </a:rPr>
                <a:t>SMART School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1683B-C05D-4EF0-EF97-90729ED543C4}"/>
                </a:ext>
              </a:extLst>
            </p:cNvPr>
            <p:cNvSpPr txBox="1"/>
            <p:nvPr/>
          </p:nvSpPr>
          <p:spPr>
            <a:xfrm>
              <a:off x="5720080" y="3274779"/>
              <a:ext cx="5095654" cy="378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75"/>
                </a:lnSpc>
              </a:pPr>
              <a:r>
                <a:rPr lang="en-US" sz="1600" spc="1163" dirty="0">
                  <a:solidFill>
                    <a:srgbClr val="000000"/>
                  </a:solidFill>
                  <a:latin typeface="Roboto Bold"/>
                </a:rPr>
                <a:t>INFORMATION SYSTEM</a:t>
              </a: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08E9A197-48B0-9EB7-C4F5-11A9CA6FB4C0}"/>
              </a:ext>
            </a:extLst>
          </p:cNvPr>
          <p:cNvGrpSpPr>
            <a:grpSpLocks noChangeAspect="1"/>
          </p:cNvGrpSpPr>
          <p:nvPr/>
        </p:nvGrpSpPr>
        <p:grpSpPr>
          <a:xfrm>
            <a:off x="1032859" y="1067760"/>
            <a:ext cx="2548742" cy="5179680"/>
            <a:chOff x="0" y="0"/>
            <a:chExt cx="5001260" cy="101638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82C47C3-829F-C554-2F2A-8E4508CE3D16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76FD4D6-418F-A0D5-5070-C0781D598F80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6963" t="2841" r="-117103" b="4693"/>
              </a:stretch>
            </a:blipFill>
          </p:spPr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A3776F90-53CF-BE2D-5C5D-6D2C34080539}"/>
              </a:ext>
            </a:extLst>
          </p:cNvPr>
          <p:cNvGrpSpPr/>
          <p:nvPr/>
        </p:nvGrpSpPr>
        <p:grpSpPr>
          <a:xfrm>
            <a:off x="4888992" y="1355069"/>
            <a:ext cx="5991770" cy="1321111"/>
            <a:chOff x="0" y="0"/>
            <a:chExt cx="11983541" cy="2642223"/>
          </a:xfrm>
        </p:grpSpPr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6D7B3C2C-2782-60AB-28B0-8477AC1C4859}"/>
                </a:ext>
              </a:extLst>
            </p:cNvPr>
            <p:cNvGrpSpPr/>
            <p:nvPr/>
          </p:nvGrpSpPr>
          <p:grpSpPr>
            <a:xfrm>
              <a:off x="0" y="0"/>
              <a:ext cx="11983541" cy="2642223"/>
              <a:chOff x="0" y="0"/>
              <a:chExt cx="8928403" cy="1968603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FC83EBD2-0788-E305-B3A9-95A1A5A2830A}"/>
                  </a:ext>
                </a:extLst>
              </p:cNvPr>
              <p:cNvSpPr/>
              <p:nvPr/>
            </p:nvSpPr>
            <p:spPr>
              <a:xfrm>
                <a:off x="0" y="0"/>
                <a:ext cx="8928403" cy="1968603"/>
              </a:xfrm>
              <a:custGeom>
                <a:avLst/>
                <a:gdLst/>
                <a:ahLst/>
                <a:cxnLst/>
                <a:rect l="l" t="t" r="r" b="b"/>
                <a:pathLst>
                  <a:path w="8928403" h="1968603">
                    <a:moveTo>
                      <a:pt x="8803942" y="1968603"/>
                    </a:moveTo>
                    <a:lnTo>
                      <a:pt x="124460" y="1968603"/>
                    </a:lnTo>
                    <a:cubicBezTo>
                      <a:pt x="55880" y="1968603"/>
                      <a:pt x="0" y="1912723"/>
                      <a:pt x="0" y="184414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803943" y="0"/>
                    </a:lnTo>
                    <a:cubicBezTo>
                      <a:pt x="8872523" y="0"/>
                      <a:pt x="8928403" y="55880"/>
                      <a:pt x="8928403" y="124460"/>
                    </a:cubicBezTo>
                    <a:lnTo>
                      <a:pt x="8928403" y="1844143"/>
                    </a:lnTo>
                    <a:cubicBezTo>
                      <a:pt x="8928403" y="1912723"/>
                      <a:pt x="8872523" y="1968603"/>
                      <a:pt x="8803943" y="1968603"/>
                    </a:cubicBezTo>
                    <a:close/>
                  </a:path>
                </a:pathLst>
              </a:custGeom>
              <a:solidFill>
                <a:srgbClr val="B5252C"/>
              </a:solidFill>
            </p:spPr>
          </p:sp>
        </p:grp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159CA701-B52A-9410-4315-AE313D0F0FA8}"/>
                </a:ext>
              </a:extLst>
            </p:cNvPr>
            <p:cNvSpPr txBox="1"/>
            <p:nvPr/>
          </p:nvSpPr>
          <p:spPr>
            <a:xfrm>
              <a:off x="682366" y="676762"/>
              <a:ext cx="10618809" cy="147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League Spartan"/>
                </a:rPr>
                <a:t>SMART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78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1 –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Keuangan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7</a:t>
            </a:fld>
            <a:endParaRPr lang="en-ID" sz="1600" dirty="0"/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9015947E-48E0-BFAD-C4BB-FAD3BECB5253}"/>
              </a:ext>
            </a:extLst>
          </p:cNvPr>
          <p:cNvGrpSpPr/>
          <p:nvPr/>
        </p:nvGrpSpPr>
        <p:grpSpPr>
          <a:xfrm>
            <a:off x="171531" y="4537978"/>
            <a:ext cx="3571637" cy="1434934"/>
            <a:chOff x="0" y="-57151"/>
            <a:chExt cx="7034230" cy="1913245"/>
          </a:xfrm>
        </p:grpSpPr>
        <p:grpSp>
          <p:nvGrpSpPr>
            <p:cNvPr id="3" name="Group 43">
              <a:extLst>
                <a:ext uri="{FF2B5EF4-FFF2-40B4-BE49-F238E27FC236}">
                  <a16:creationId xmlns:a16="http://schemas.microsoft.com/office/drawing/2014/main" id="{AC51AFA1-5DF4-9419-E855-8DBC333F9989}"/>
                </a:ext>
              </a:extLst>
            </p:cNvPr>
            <p:cNvGrpSpPr/>
            <p:nvPr/>
          </p:nvGrpSpPr>
          <p:grpSpPr>
            <a:xfrm rot="-10800000">
              <a:off x="0" y="0"/>
              <a:ext cx="7034230" cy="1856094"/>
              <a:chOff x="0" y="566205"/>
              <a:chExt cx="6350000" cy="1675549"/>
            </a:xfrm>
          </p:grpSpPr>
          <p:sp>
            <p:nvSpPr>
              <p:cNvPr id="8" name="Freeform 44">
                <a:extLst>
                  <a:ext uri="{FF2B5EF4-FFF2-40B4-BE49-F238E27FC236}">
                    <a16:creationId xmlns:a16="http://schemas.microsoft.com/office/drawing/2014/main" id="{0D01E406-3220-CCEF-E579-0A50DAF9628B}"/>
                  </a:ext>
                </a:extLst>
              </p:cNvPr>
              <p:cNvSpPr/>
              <p:nvPr/>
            </p:nvSpPr>
            <p:spPr>
              <a:xfrm>
                <a:off x="0" y="566205"/>
                <a:ext cx="6350000" cy="1116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45">
                <a:extLst>
                  <a:ext uri="{FF2B5EF4-FFF2-40B4-BE49-F238E27FC236}">
                    <a16:creationId xmlns:a16="http://schemas.microsoft.com/office/drawing/2014/main" id="{041FB0B8-D920-2D93-58ED-713F18E273E5}"/>
                  </a:ext>
                </a:extLst>
              </p:cNvPr>
              <p:cNvSpPr/>
              <p:nvPr/>
            </p:nvSpPr>
            <p:spPr>
              <a:xfrm>
                <a:off x="0" y="1682954"/>
                <a:ext cx="6350000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6" name="TextBox 46">
              <a:extLst>
                <a:ext uri="{FF2B5EF4-FFF2-40B4-BE49-F238E27FC236}">
                  <a16:creationId xmlns:a16="http://schemas.microsoft.com/office/drawing/2014/main" id="{750DFB20-78CD-A13D-DCA2-9EA63C0A0F89}"/>
                </a:ext>
              </a:extLst>
            </p:cNvPr>
            <p:cNvSpPr txBox="1"/>
            <p:nvPr/>
          </p:nvSpPr>
          <p:spPr>
            <a:xfrm>
              <a:off x="0" y="-57151"/>
              <a:ext cx="7034230" cy="57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RAB</a:t>
              </a:r>
            </a:p>
          </p:txBody>
        </p:sp>
        <p:sp>
          <p:nvSpPr>
            <p:cNvPr id="7" name="TextBox 47">
              <a:extLst>
                <a:ext uri="{FF2B5EF4-FFF2-40B4-BE49-F238E27FC236}">
                  <a16:creationId xmlns:a16="http://schemas.microsoft.com/office/drawing/2014/main" id="{EFFA421B-AA06-DA66-68D5-DAAAD116734A}"/>
                </a:ext>
              </a:extLst>
            </p:cNvPr>
            <p:cNvSpPr txBox="1"/>
            <p:nvPr/>
          </p:nvSpPr>
          <p:spPr>
            <a:xfrm>
              <a:off x="435739" y="864102"/>
              <a:ext cx="6162753" cy="94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Perencanaan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persetujuan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F1917F-7FB5-0E10-844B-5D7B02F2A4CD}"/>
              </a:ext>
            </a:extLst>
          </p:cNvPr>
          <p:cNvGrpSpPr/>
          <p:nvPr/>
        </p:nvGrpSpPr>
        <p:grpSpPr>
          <a:xfrm>
            <a:off x="171532" y="828777"/>
            <a:ext cx="3571636" cy="1785227"/>
            <a:chOff x="6832968" y="2273787"/>
            <a:chExt cx="4063936" cy="1785227"/>
          </a:xfrm>
        </p:grpSpPr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C192FFDB-695D-3991-D5C7-8CC8EA3026BB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D9774155-B839-7261-199B-A8D52EB0A4AF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98142113-3F01-373A-F254-A66212F71F06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13" name="TextBox 40">
              <a:extLst>
                <a:ext uri="{FF2B5EF4-FFF2-40B4-BE49-F238E27FC236}">
                  <a16:creationId xmlns:a16="http://schemas.microsoft.com/office/drawing/2014/main" id="{3A8839DE-48D4-E9A9-82B4-86CAED9FD204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Dashboard Report</a:t>
              </a:r>
            </a:p>
          </p:txBody>
        </p:sp>
        <p:sp>
          <p:nvSpPr>
            <p:cNvPr id="14" name="TextBox 41">
              <a:extLst>
                <a:ext uri="{FF2B5EF4-FFF2-40B4-BE49-F238E27FC236}">
                  <a16:creationId xmlns:a16="http://schemas.microsoft.com/office/drawing/2014/main" id="{1C3BDC59-78B1-066D-30D4-072FFACD0EAE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1075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Berisi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laporan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dalam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bentuk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gambar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grafik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status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sekolah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D7476-37D9-F131-12CB-5E6CEE45FFAA}"/>
              </a:ext>
            </a:extLst>
          </p:cNvPr>
          <p:cNvGrpSpPr/>
          <p:nvPr/>
        </p:nvGrpSpPr>
        <p:grpSpPr>
          <a:xfrm>
            <a:off x="3886200" y="826013"/>
            <a:ext cx="3962398" cy="1918568"/>
            <a:chOff x="6832967" y="2273787"/>
            <a:chExt cx="4153941" cy="1918568"/>
          </a:xfrm>
        </p:grpSpPr>
        <p:grpSp>
          <p:nvGrpSpPr>
            <p:cNvPr id="18" name="Group 37">
              <a:extLst>
                <a:ext uri="{FF2B5EF4-FFF2-40B4-BE49-F238E27FC236}">
                  <a16:creationId xmlns:a16="http://schemas.microsoft.com/office/drawing/2014/main" id="{D7290623-5F37-3057-4BC4-965C160FAEA8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859095"/>
              <a:chOff x="1065138" y="4080"/>
              <a:chExt cx="4891508" cy="2237677"/>
            </a:xfrm>
          </p:grpSpPr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AB68918-AB2B-CEF2-7309-085448DB5651}"/>
                  </a:ext>
                </a:extLst>
              </p:cNvPr>
              <p:cNvSpPr/>
              <p:nvPr/>
            </p:nvSpPr>
            <p:spPr>
              <a:xfrm>
                <a:off x="1065138" y="4080"/>
                <a:ext cx="4891508" cy="16788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D6FC8282-F736-A53E-3F6B-5CAA0E5A9313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19" name="TextBox 40">
              <a:extLst>
                <a:ext uri="{FF2B5EF4-FFF2-40B4-BE49-F238E27FC236}">
                  <a16:creationId xmlns:a16="http://schemas.microsoft.com/office/drawing/2014/main" id="{9774E5F9-9F4B-EE85-9C6F-1FF9C1C4A586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41">
              <a:extLst>
                <a:ext uri="{FF2B5EF4-FFF2-40B4-BE49-F238E27FC236}">
                  <a16:creationId xmlns:a16="http://schemas.microsoft.com/office/drawing/2014/main" id="{028D9442-E50F-5D25-A33D-388DC12932B6}"/>
                </a:ext>
              </a:extLst>
            </p:cNvPr>
            <p:cNvSpPr txBox="1"/>
            <p:nvPr/>
          </p:nvSpPr>
          <p:spPr>
            <a:xfrm>
              <a:off x="6832967" y="2983720"/>
              <a:ext cx="4153941" cy="703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Pembayaran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murid,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history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pembayaran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murid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0249CE-7F9D-B269-F009-C8C4757973D6}"/>
              </a:ext>
            </a:extLst>
          </p:cNvPr>
          <p:cNvGrpSpPr/>
          <p:nvPr/>
        </p:nvGrpSpPr>
        <p:grpSpPr>
          <a:xfrm>
            <a:off x="171531" y="2701454"/>
            <a:ext cx="3571637" cy="1785227"/>
            <a:chOff x="6832968" y="2273787"/>
            <a:chExt cx="4063936" cy="1785227"/>
          </a:xfrm>
        </p:grpSpPr>
        <p:grpSp>
          <p:nvGrpSpPr>
            <p:cNvPr id="24" name="Group 37">
              <a:extLst>
                <a:ext uri="{FF2B5EF4-FFF2-40B4-BE49-F238E27FC236}">
                  <a16:creationId xmlns:a16="http://schemas.microsoft.com/office/drawing/2014/main" id="{6745C7D9-B7A7-48DE-52BF-CF33F9537B30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7E3AE69D-E207-E140-D173-170C40ABE942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37FCF1F8-CF6B-C15A-75A8-F9C27ECE0978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25" name="TextBox 40">
              <a:extLst>
                <a:ext uri="{FF2B5EF4-FFF2-40B4-BE49-F238E27FC236}">
                  <a16:creationId xmlns:a16="http://schemas.microsoft.com/office/drawing/2014/main" id="{0F8DB585-3BCB-7584-6093-BA6242D8FAFE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Pemasukan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&amp;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Pengeluaran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41">
              <a:extLst>
                <a:ext uri="{FF2B5EF4-FFF2-40B4-BE49-F238E27FC236}">
                  <a16:creationId xmlns:a16="http://schemas.microsoft.com/office/drawing/2014/main" id="{1F5A7272-D334-A431-CF99-C418D00C04F6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1075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Informasi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mengenai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pemasukan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dan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pengeluaran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sekolah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13B928-FB5C-9922-8D29-55F2EB73F62F}"/>
              </a:ext>
            </a:extLst>
          </p:cNvPr>
          <p:cNvGrpSpPr/>
          <p:nvPr/>
        </p:nvGrpSpPr>
        <p:grpSpPr>
          <a:xfrm>
            <a:off x="7924799" y="824773"/>
            <a:ext cx="4028837" cy="1640730"/>
            <a:chOff x="6832968" y="2273787"/>
            <a:chExt cx="4063936" cy="1640730"/>
          </a:xfrm>
        </p:grpSpPr>
        <p:grpSp>
          <p:nvGrpSpPr>
            <p:cNvPr id="30" name="Group 37">
              <a:extLst>
                <a:ext uri="{FF2B5EF4-FFF2-40B4-BE49-F238E27FC236}">
                  <a16:creationId xmlns:a16="http://schemas.microsoft.com/office/drawing/2014/main" id="{88F1B8BB-67BC-3DEF-CDBC-CDE5EBBE90AE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C9BF6E67-181E-B474-EBE7-58D97F9B8DD1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697F902D-47EF-83E1-BC87-D4B82E6040A4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31" name="TextBox 40">
              <a:extLst>
                <a:ext uri="{FF2B5EF4-FFF2-40B4-BE49-F238E27FC236}">
                  <a16:creationId xmlns:a16="http://schemas.microsoft.com/office/drawing/2014/main" id="{073956F8-7634-0274-5D84-04815D469747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Tracking Status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41">
              <a:extLst>
                <a:ext uri="{FF2B5EF4-FFF2-40B4-BE49-F238E27FC236}">
                  <a16:creationId xmlns:a16="http://schemas.microsoft.com/office/drawing/2014/main" id="{23B74544-5BEA-9C0A-4193-6F2E995D7DCB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Melacak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status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sekolah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secara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akurat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5C3C4A-BDAD-B7B3-BF4B-BFAF560236CC}"/>
              </a:ext>
            </a:extLst>
          </p:cNvPr>
          <p:cNvGrpSpPr/>
          <p:nvPr/>
        </p:nvGrpSpPr>
        <p:grpSpPr>
          <a:xfrm>
            <a:off x="8077093" y="4469344"/>
            <a:ext cx="3876543" cy="1640730"/>
            <a:chOff x="6832968" y="2273787"/>
            <a:chExt cx="4063936" cy="1640730"/>
          </a:xfrm>
        </p:grpSpPr>
        <p:grpSp>
          <p:nvGrpSpPr>
            <p:cNvPr id="36" name="Group 37">
              <a:extLst>
                <a:ext uri="{FF2B5EF4-FFF2-40B4-BE49-F238E27FC236}">
                  <a16:creationId xmlns:a16="http://schemas.microsoft.com/office/drawing/2014/main" id="{8C47496F-427A-CDE9-B2B4-9592020C5832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D6FBCAA-B868-3D4C-2F57-2E7A4C360F76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4C2BDA9-0E3F-90C4-37D0-48EEE64C5DBE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37" name="TextBox 40">
              <a:extLst>
                <a:ext uri="{FF2B5EF4-FFF2-40B4-BE49-F238E27FC236}">
                  <a16:creationId xmlns:a16="http://schemas.microsoft.com/office/drawing/2014/main" id="{4E288EDF-4D61-31E7-B090-5AC4D237F1ED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Diskon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41">
              <a:extLst>
                <a:ext uri="{FF2B5EF4-FFF2-40B4-BE49-F238E27FC236}">
                  <a16:creationId xmlns:a16="http://schemas.microsoft.com/office/drawing/2014/main" id="{B79989DC-C456-8790-60AE-EEFC3CD8830D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9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Fitur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diskon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tagihan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murid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tertentu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dikehendaki</a:t>
              </a:r>
              <a:endPara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2">
            <a:extLst>
              <a:ext uri="{FF2B5EF4-FFF2-40B4-BE49-F238E27FC236}">
                <a16:creationId xmlns:a16="http://schemas.microsoft.com/office/drawing/2014/main" id="{7AE179A1-870E-AFBF-4951-B250425C67A5}"/>
              </a:ext>
            </a:extLst>
          </p:cNvPr>
          <p:cNvGrpSpPr/>
          <p:nvPr/>
        </p:nvGrpSpPr>
        <p:grpSpPr>
          <a:xfrm>
            <a:off x="3877521" y="4537978"/>
            <a:ext cx="3876543" cy="1434934"/>
            <a:chOff x="0" y="-57151"/>
            <a:chExt cx="7034230" cy="1913245"/>
          </a:xfrm>
        </p:grpSpPr>
        <p:grpSp>
          <p:nvGrpSpPr>
            <p:cNvPr id="42" name="Group 43">
              <a:extLst>
                <a:ext uri="{FF2B5EF4-FFF2-40B4-BE49-F238E27FC236}">
                  <a16:creationId xmlns:a16="http://schemas.microsoft.com/office/drawing/2014/main" id="{914275F5-F37A-753D-FFE4-8D8F2EDA6264}"/>
                </a:ext>
              </a:extLst>
            </p:cNvPr>
            <p:cNvGrpSpPr/>
            <p:nvPr/>
          </p:nvGrpSpPr>
          <p:grpSpPr>
            <a:xfrm rot="-10800000">
              <a:off x="0" y="0"/>
              <a:ext cx="7034230" cy="1856094"/>
              <a:chOff x="0" y="566205"/>
              <a:chExt cx="6350000" cy="167554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429C6A7-EB8F-C8F0-3C41-2FE1D1556469}"/>
                  </a:ext>
                </a:extLst>
              </p:cNvPr>
              <p:cNvSpPr/>
              <p:nvPr/>
            </p:nvSpPr>
            <p:spPr>
              <a:xfrm>
                <a:off x="0" y="566205"/>
                <a:ext cx="6350000" cy="1116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8C097989-BF5B-2FEE-C13A-A95069081887}"/>
                  </a:ext>
                </a:extLst>
              </p:cNvPr>
              <p:cNvSpPr/>
              <p:nvPr/>
            </p:nvSpPr>
            <p:spPr>
              <a:xfrm>
                <a:off x="0" y="1682954"/>
                <a:ext cx="6350000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F7DDE5CE-07F2-7D58-D532-2D70C104F756}"/>
                </a:ext>
              </a:extLst>
            </p:cNvPr>
            <p:cNvSpPr txBox="1"/>
            <p:nvPr/>
          </p:nvSpPr>
          <p:spPr>
            <a:xfrm>
              <a:off x="0" y="-57151"/>
              <a:ext cx="7034230" cy="124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</a:rPr>
                <a:t>Tabungan </a:t>
              </a:r>
              <a:r>
                <a:rPr lang="en-US" sz="2000" b="1" dirty="0" err="1">
                  <a:solidFill>
                    <a:srgbClr val="000000"/>
                  </a:solidFill>
                </a:rPr>
                <a:t>Rencana</a:t>
              </a:r>
              <a:r>
                <a:rPr lang="en-US" sz="2000" b="1" dirty="0">
                  <a:solidFill>
                    <a:srgbClr val="000000"/>
                  </a:solidFill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</a:rPr>
                <a:t>Anggaran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7">
              <a:extLst>
                <a:ext uri="{FF2B5EF4-FFF2-40B4-BE49-F238E27FC236}">
                  <a16:creationId xmlns:a16="http://schemas.microsoft.com/office/drawing/2014/main" id="{9D96D698-0481-5C2C-E833-C154FF85DB97}"/>
                </a:ext>
              </a:extLst>
            </p:cNvPr>
            <p:cNvSpPr txBox="1"/>
            <p:nvPr/>
          </p:nvSpPr>
          <p:spPr>
            <a:xfrm>
              <a:off x="435738" y="864102"/>
              <a:ext cx="6162754" cy="937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Tabungan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rencana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anggaran</a:t>
              </a:r>
              <a:endPara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CF0C836-93D1-6CFE-9255-2EE1219FA347}"/>
              </a:ext>
            </a:extLst>
          </p:cNvPr>
          <p:cNvGrpSpPr/>
          <p:nvPr/>
        </p:nvGrpSpPr>
        <p:grpSpPr>
          <a:xfrm>
            <a:off x="7924799" y="2693354"/>
            <a:ext cx="4028837" cy="1640730"/>
            <a:chOff x="6832968" y="2273787"/>
            <a:chExt cx="4063936" cy="1640730"/>
          </a:xfrm>
        </p:grpSpPr>
        <p:grpSp>
          <p:nvGrpSpPr>
            <p:cNvPr id="48" name="Group 37">
              <a:extLst>
                <a:ext uri="{FF2B5EF4-FFF2-40B4-BE49-F238E27FC236}">
                  <a16:creationId xmlns:a16="http://schemas.microsoft.com/office/drawing/2014/main" id="{A72DB28E-87EC-AC04-9FA9-1A136EA9B308}"/>
                </a:ext>
              </a:extLst>
            </p:cNvPr>
            <p:cNvGrpSpPr/>
            <p:nvPr/>
          </p:nvGrpSpPr>
          <p:grpSpPr>
            <a:xfrm rot="-10800000">
              <a:off x="6832968" y="2333260"/>
              <a:ext cx="4063936" cy="1581257"/>
              <a:chOff x="1065138" y="338496"/>
              <a:chExt cx="4891508" cy="1903261"/>
            </a:xfrm>
          </p:grpSpPr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3BCA4584-2959-6176-3F4D-4465D8F20759}"/>
                  </a:ext>
                </a:extLst>
              </p:cNvPr>
              <p:cNvSpPr/>
              <p:nvPr/>
            </p:nvSpPr>
            <p:spPr>
              <a:xfrm>
                <a:off x="1065138" y="338496"/>
                <a:ext cx="4891508" cy="134446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1682954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1682954"/>
                    </a:lnTo>
                    <a:lnTo>
                      <a:pt x="1778000" y="1682954"/>
                    </a:lnTo>
                    <a:lnTo>
                      <a:pt x="4572000" y="1682954"/>
                    </a:lnTo>
                    <a:lnTo>
                      <a:pt x="6350000" y="1682954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D0EB9E5A-F78F-57C0-71A2-864D6109BA4F}"/>
                  </a:ext>
                </a:extLst>
              </p:cNvPr>
              <p:cNvSpPr/>
              <p:nvPr/>
            </p:nvSpPr>
            <p:spPr>
              <a:xfrm>
                <a:off x="1065138" y="1682957"/>
                <a:ext cx="4891508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</p:grpSp>
        <p:sp>
          <p:nvSpPr>
            <p:cNvPr id="49" name="TextBox 40">
              <a:extLst>
                <a:ext uri="{FF2B5EF4-FFF2-40B4-BE49-F238E27FC236}">
                  <a16:creationId xmlns:a16="http://schemas.microsoft.com/office/drawing/2014/main" id="{7E4017E8-836C-283A-ABE9-3DA78082FFFD}"/>
                </a:ext>
              </a:extLst>
            </p:cNvPr>
            <p:cNvSpPr txBox="1"/>
            <p:nvPr/>
          </p:nvSpPr>
          <p:spPr>
            <a:xfrm>
              <a:off x="6832968" y="2273787"/>
              <a:ext cx="4063936" cy="433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Report Excel</a:t>
              </a:r>
            </a:p>
          </p:txBody>
        </p:sp>
        <p:sp>
          <p:nvSpPr>
            <p:cNvPr id="50" name="TextBox 41">
              <a:extLst>
                <a:ext uri="{FF2B5EF4-FFF2-40B4-BE49-F238E27FC236}">
                  <a16:creationId xmlns:a16="http://schemas.microsoft.com/office/drawing/2014/main" id="{05C6AD7E-9EE7-C455-308C-21F54792CFB1}"/>
                </a:ext>
              </a:extLst>
            </p:cNvPr>
            <p:cNvSpPr txBox="1"/>
            <p:nvPr/>
          </p:nvSpPr>
          <p:spPr>
            <a:xfrm>
              <a:off x="6832968" y="2983720"/>
              <a:ext cx="4063936" cy="703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Seluruh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laporan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keuangan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dapat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diexport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kedalam</a:t>
              </a:r>
              <a:r>
                <a:rPr lang="en-US" sz="18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format Excel</a:t>
              </a:r>
            </a:p>
          </p:txBody>
        </p:sp>
      </p:grpSp>
      <p:pic>
        <p:nvPicPr>
          <p:cNvPr id="53" name="Picture 6" descr="Perencanaan Keuangan Bagi Mahasiswa Generasi Z (Bag.1) - Direktorat Simpul  Tumbuh UII">
            <a:extLst>
              <a:ext uri="{FF2B5EF4-FFF2-40B4-BE49-F238E27FC236}">
                <a16:creationId xmlns:a16="http://schemas.microsoft.com/office/drawing/2014/main" id="{8D287F16-E2A0-8A66-9B89-8A9BD4AF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28" y="2572568"/>
            <a:ext cx="4129087" cy="19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3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Fitur 2 –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Absensi</a:t>
            </a:r>
            <a:endParaRPr lang="en-US" sz="3200" b="1" dirty="0">
              <a:solidFill>
                <a:srgbClr val="195A61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8</a:t>
            </a:fld>
            <a:endParaRPr lang="en-ID" sz="1600" dirty="0"/>
          </a:p>
        </p:txBody>
      </p:sp>
      <p:pic>
        <p:nvPicPr>
          <p:cNvPr id="2" name="Picture 24">
            <a:extLst>
              <a:ext uri="{FF2B5EF4-FFF2-40B4-BE49-F238E27FC236}">
                <a16:creationId xmlns:a16="http://schemas.microsoft.com/office/drawing/2014/main" id="{70FA3488-C601-0E31-C003-8EC25DF5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2638" y="992613"/>
            <a:ext cx="3239366" cy="3314700"/>
          </a:xfrm>
          <a:prstGeom prst="rect">
            <a:avLst/>
          </a:prstGeom>
        </p:spPr>
      </p:pic>
      <p:grpSp>
        <p:nvGrpSpPr>
          <p:cNvPr id="3" name="Group 25">
            <a:extLst>
              <a:ext uri="{FF2B5EF4-FFF2-40B4-BE49-F238E27FC236}">
                <a16:creationId xmlns:a16="http://schemas.microsoft.com/office/drawing/2014/main" id="{D2E32C99-5873-EB2F-B663-E9DF14EF818C}"/>
              </a:ext>
            </a:extLst>
          </p:cNvPr>
          <p:cNvGrpSpPr/>
          <p:nvPr/>
        </p:nvGrpSpPr>
        <p:grpSpPr>
          <a:xfrm>
            <a:off x="664515" y="858486"/>
            <a:ext cx="3824544" cy="1977389"/>
            <a:chOff x="864427" y="-151002"/>
            <a:chExt cx="5099393" cy="2636519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E7918A15-B746-9058-6B19-F7823F05165C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485519"/>
              <a:chOff x="966290" y="670045"/>
              <a:chExt cx="4585864" cy="2243749"/>
            </a:xfrm>
          </p:grpSpPr>
          <p:sp>
            <p:nvSpPr>
              <p:cNvPr id="9" name="Freeform 27">
                <a:extLst>
                  <a:ext uri="{FF2B5EF4-FFF2-40B4-BE49-F238E27FC236}">
                    <a16:creationId xmlns:a16="http://schemas.microsoft.com/office/drawing/2014/main" id="{04987627-1DE1-1A72-64F8-24181714F674}"/>
                  </a:ext>
                </a:extLst>
              </p:cNvPr>
              <p:cNvSpPr/>
              <p:nvPr/>
            </p:nvSpPr>
            <p:spPr>
              <a:xfrm>
                <a:off x="966290" y="670045"/>
                <a:ext cx="4585864" cy="168494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CB74F829-3A52-5D11-FAB7-ED29148E7119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sp>
          <p:nvSpPr>
            <p:cNvPr id="7" name="TextBox 29">
              <a:extLst>
                <a:ext uri="{FF2B5EF4-FFF2-40B4-BE49-F238E27FC236}">
                  <a16:creationId xmlns:a16="http://schemas.microsoft.com/office/drawing/2014/main" id="{AA8F0587-0E7D-9174-AB99-96E38C41C705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Guru</a:t>
              </a:r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AE458B11-C810-3E95-401C-3A2E8DF5C497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48758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guru</a:t>
              </a:r>
              <a:endPara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ts val="2879"/>
                </a:lnSpc>
              </a:pP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kehadiran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di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sekolah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di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kelas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beserta</a:t>
              </a:r>
              <a:r>
                <a:rPr lang="en-US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notifikasinya</a:t>
              </a:r>
              <a:endPara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25">
            <a:extLst>
              <a:ext uri="{FF2B5EF4-FFF2-40B4-BE49-F238E27FC236}">
                <a16:creationId xmlns:a16="http://schemas.microsoft.com/office/drawing/2014/main" id="{6DBB5F1B-86B2-553A-ECA4-FD1822437772}"/>
              </a:ext>
            </a:extLst>
          </p:cNvPr>
          <p:cNvGrpSpPr/>
          <p:nvPr/>
        </p:nvGrpSpPr>
        <p:grpSpPr>
          <a:xfrm>
            <a:off x="7607488" y="627888"/>
            <a:ext cx="3824544" cy="2207987"/>
            <a:chOff x="864427" y="-151002"/>
            <a:chExt cx="5099393" cy="2943983"/>
          </a:xfrm>
        </p:grpSpPr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8AD26FC1-C8AB-B23A-7A3D-68C00BFDF921}"/>
                </a:ext>
              </a:extLst>
            </p:cNvPr>
            <p:cNvGrpSpPr/>
            <p:nvPr/>
          </p:nvGrpSpPr>
          <p:grpSpPr>
            <a:xfrm rot="-10800000">
              <a:off x="883816" y="-3"/>
              <a:ext cx="5080004" cy="2792984"/>
              <a:chOff x="966290" y="392488"/>
              <a:chExt cx="4585864" cy="2521306"/>
            </a:xfrm>
          </p:grpSpPr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8244C36B-8ED7-40B3-49D9-43BF97F9D512}"/>
                  </a:ext>
                </a:extLst>
              </p:cNvPr>
              <p:cNvSpPr/>
              <p:nvPr/>
            </p:nvSpPr>
            <p:spPr>
              <a:xfrm>
                <a:off x="966290" y="392488"/>
                <a:ext cx="4585864" cy="196250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28">
                <a:extLst>
                  <a:ext uri="{FF2B5EF4-FFF2-40B4-BE49-F238E27FC236}">
                    <a16:creationId xmlns:a16="http://schemas.microsoft.com/office/drawing/2014/main" id="{87FD9996-4B6C-66E7-1354-C70807EA2D49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7D12B391-73FE-4AFA-C5E8-214CD152C3D8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Siswa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B3E1924E-61CD-AE10-80C8-61CC47B8F060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43372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kehadiran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murid yang 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e-learning dan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notifikasi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orang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tua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murid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AA05BD13-13FD-D1CF-686F-F8C7A63B4CFF}"/>
              </a:ext>
            </a:extLst>
          </p:cNvPr>
          <p:cNvGrpSpPr/>
          <p:nvPr/>
        </p:nvGrpSpPr>
        <p:grpSpPr>
          <a:xfrm>
            <a:off x="648899" y="2966097"/>
            <a:ext cx="3824544" cy="1977389"/>
            <a:chOff x="864427" y="-151002"/>
            <a:chExt cx="5099393" cy="2636519"/>
          </a:xfrm>
        </p:grpSpPr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E0C82195-F520-A915-C961-61B52413A285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485519"/>
              <a:chOff x="966290" y="670045"/>
              <a:chExt cx="4585864" cy="2243749"/>
            </a:xfrm>
          </p:grpSpPr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676A5261-1A1F-30CB-BC46-97D1C6CE9BDA}"/>
                  </a:ext>
                </a:extLst>
              </p:cNvPr>
              <p:cNvSpPr/>
              <p:nvPr/>
            </p:nvSpPr>
            <p:spPr>
              <a:xfrm>
                <a:off x="966290" y="670045"/>
                <a:ext cx="4585864" cy="168494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8">
                <a:extLst>
                  <a:ext uri="{FF2B5EF4-FFF2-40B4-BE49-F238E27FC236}">
                    <a16:creationId xmlns:a16="http://schemas.microsoft.com/office/drawing/2014/main" id="{86587E32-D875-CD9A-441D-1DC20933C2D6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001F6EE4-68FB-0C32-44E6-AF1F25544956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Kegiatan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id="{BE9C7744-12ED-F858-1FC0-9773103AC151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997709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kegiatan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non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akademik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guru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murid</a:t>
              </a: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2AD4620C-71BC-E2B3-0F9B-A9B4FF3F8211}"/>
              </a:ext>
            </a:extLst>
          </p:cNvPr>
          <p:cNvGrpSpPr/>
          <p:nvPr/>
        </p:nvGrpSpPr>
        <p:grpSpPr>
          <a:xfrm>
            <a:off x="7636571" y="2741892"/>
            <a:ext cx="3824544" cy="1800614"/>
            <a:chOff x="864427" y="-151002"/>
            <a:chExt cx="5099393" cy="2400819"/>
          </a:xfrm>
        </p:grpSpPr>
        <p:grpSp>
          <p:nvGrpSpPr>
            <p:cNvPr id="25" name="Group 26">
              <a:extLst>
                <a:ext uri="{FF2B5EF4-FFF2-40B4-BE49-F238E27FC236}">
                  <a16:creationId xmlns:a16="http://schemas.microsoft.com/office/drawing/2014/main" id="{271EA6F8-4584-8E76-E247-D93A870B0A99}"/>
                </a:ext>
              </a:extLst>
            </p:cNvPr>
            <p:cNvGrpSpPr/>
            <p:nvPr/>
          </p:nvGrpSpPr>
          <p:grpSpPr>
            <a:xfrm rot="-10800000">
              <a:off x="883816" y="-2"/>
              <a:ext cx="5080004" cy="2249819"/>
              <a:chOff x="966290" y="882818"/>
              <a:chExt cx="4585864" cy="2030976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77ABE79-9E7A-EE80-DA8E-0AE2973B97BE}"/>
                  </a:ext>
                </a:extLst>
              </p:cNvPr>
              <p:cNvSpPr/>
              <p:nvPr/>
            </p:nvSpPr>
            <p:spPr>
              <a:xfrm>
                <a:off x="966290" y="882818"/>
                <a:ext cx="4585864" cy="14721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3C4849E-E522-0228-AC3D-CA239DCE2314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3D6EF307-6CD2-2EF6-0BAA-77ADA48536D7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20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96304E08-2670-6CC8-0A8F-2AD459101E45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143372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memperbaiki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revisi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dari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otomatis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bila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ada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izin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keterangan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lain</a:t>
              </a: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D2950392-ED2D-7EF4-FE8E-219BB6ECBBE1}"/>
              </a:ext>
            </a:extLst>
          </p:cNvPr>
          <p:cNvGrpSpPr/>
          <p:nvPr/>
        </p:nvGrpSpPr>
        <p:grpSpPr>
          <a:xfrm>
            <a:off x="4150006" y="4819312"/>
            <a:ext cx="3824544" cy="1393487"/>
            <a:chOff x="864427" y="-151002"/>
            <a:chExt cx="5099393" cy="1857983"/>
          </a:xfrm>
        </p:grpSpPr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C31FDCAF-0FD2-F98B-C73C-C950EC686EE1}"/>
                </a:ext>
              </a:extLst>
            </p:cNvPr>
            <p:cNvGrpSpPr/>
            <p:nvPr/>
          </p:nvGrpSpPr>
          <p:grpSpPr>
            <a:xfrm rot="-10800000">
              <a:off x="883816" y="-3"/>
              <a:ext cx="5080004" cy="1706984"/>
              <a:chOff x="966290" y="1372851"/>
              <a:chExt cx="4585864" cy="1540943"/>
            </a:xfrm>
          </p:grpSpPr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190A9937-28A6-EE6C-745A-E94A22EE5877}"/>
                  </a:ext>
                </a:extLst>
              </p:cNvPr>
              <p:cNvSpPr/>
              <p:nvPr/>
            </p:nvSpPr>
            <p:spPr>
              <a:xfrm>
                <a:off x="966290" y="1372851"/>
                <a:ext cx="4585864" cy="982141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354992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2354992"/>
                    </a:lnTo>
                    <a:lnTo>
                      <a:pt x="1778000" y="2354992"/>
                    </a:lnTo>
                    <a:lnTo>
                      <a:pt x="4572000" y="2354992"/>
                    </a:lnTo>
                    <a:lnTo>
                      <a:pt x="6350000" y="2354992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C62FC220-9953-69C1-1EFD-9E48E5EB7F00}"/>
                  </a:ext>
                </a:extLst>
              </p:cNvPr>
              <p:cNvSpPr/>
              <p:nvPr/>
            </p:nvSpPr>
            <p:spPr>
              <a:xfrm>
                <a:off x="966290" y="2354994"/>
                <a:ext cx="458586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8800">
                    <a:moveTo>
                      <a:pt x="4572000" y="0"/>
                    </a:moveTo>
                    <a:lnTo>
                      <a:pt x="1778000" y="0"/>
                    </a:lnTo>
                    <a:lnTo>
                      <a:pt x="0" y="0"/>
                    </a:lnTo>
                    <a:lnTo>
                      <a:pt x="0" y="558800"/>
                    </a:lnTo>
                    <a:lnTo>
                      <a:pt x="1778000" y="558800"/>
                    </a:lnTo>
                    <a:lnTo>
                      <a:pt x="4572000" y="558800"/>
                    </a:lnTo>
                    <a:lnTo>
                      <a:pt x="6350000" y="558800"/>
                    </a:lnTo>
                    <a:lnTo>
                      <a:pt x="635000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9796E9-7318-A285-8A5B-0F0DCF135D78}"/>
                </a:ext>
              </a:extLst>
            </p:cNvPr>
            <p:cNvSpPr txBox="1"/>
            <p:nvPr/>
          </p:nvSpPr>
          <p:spPr>
            <a:xfrm>
              <a:off x="864427" y="-151002"/>
              <a:ext cx="5080005" cy="670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Report Data </a:t>
              </a:r>
              <a:r>
                <a:rPr lang="en-US" sz="20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</a:t>
              </a:r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C2AB37-3DCB-C538-D4F8-6DB0AB4E8AAF}"/>
                </a:ext>
              </a:extLst>
            </p:cNvPr>
            <p:cNvSpPr txBox="1"/>
            <p:nvPr/>
          </p:nvSpPr>
          <p:spPr>
            <a:xfrm>
              <a:off x="883820" y="730573"/>
              <a:ext cx="5080000" cy="9378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Report data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baik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guru</a:t>
              </a:r>
            </a:p>
            <a:p>
              <a:pPr algn="ctr">
                <a:lnSpc>
                  <a:spcPts val="2879"/>
                </a:lnSpc>
              </a:pPr>
              <a:r>
                <a:rPr lang="en-US" sz="18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murid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77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625F182-2D66-D7AC-5E0B-DEBF3F4D8C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17" y="39807"/>
            <a:ext cx="1307766" cy="736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48F0FA-4363-3ED9-8635-29C660034CAC}"/>
              </a:ext>
            </a:extLst>
          </p:cNvPr>
          <p:cNvSpPr txBox="1">
            <a:spLocks/>
          </p:cNvSpPr>
          <p:nvPr/>
        </p:nvSpPr>
        <p:spPr>
          <a:xfrm>
            <a:off x="487680" y="245893"/>
            <a:ext cx="6205728" cy="5302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B7C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3200" b="1" dirty="0" err="1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Sistem</a:t>
            </a:r>
            <a:r>
              <a:rPr lang="en-US" sz="3200" b="1" dirty="0">
                <a:solidFill>
                  <a:srgbClr val="195A6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Payroll Integration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EAC369A-3890-AE2F-A8A0-3A32D9F7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993" y="6480334"/>
            <a:ext cx="2743200" cy="365125"/>
          </a:xfrm>
        </p:spPr>
        <p:txBody>
          <a:bodyPr/>
          <a:lstStyle/>
          <a:p>
            <a:r>
              <a:rPr lang="en-ID" sz="1600" dirty="0"/>
              <a:t>www.iconpln.co.id </a:t>
            </a:r>
            <a:r>
              <a:rPr lang="en-ID" sz="1600" b="1" dirty="0"/>
              <a:t>|</a:t>
            </a:r>
            <a:r>
              <a:rPr lang="en-ID" sz="1600" dirty="0"/>
              <a:t>  </a:t>
            </a:r>
            <a:fld id="{7DC2B287-1CEE-498A-9B2A-B1FCFE64B6DD}" type="slidenum">
              <a:rPr lang="en-ID" sz="1600" smtClean="0"/>
              <a:pPr/>
              <a:t>9</a:t>
            </a:fld>
            <a:endParaRPr lang="en-ID" sz="1600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C9D06982-D62D-DE37-88C4-9A7037D90CC5}"/>
              </a:ext>
            </a:extLst>
          </p:cNvPr>
          <p:cNvGrpSpPr/>
          <p:nvPr/>
        </p:nvGrpSpPr>
        <p:grpSpPr>
          <a:xfrm>
            <a:off x="6105144" y="646172"/>
            <a:ext cx="5943601" cy="1340098"/>
            <a:chOff x="0" y="0"/>
            <a:chExt cx="7924801" cy="1786797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1A8C4E27-14AF-2263-0CD9-60EDB537C052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B4AFE44-A418-2232-7D77-D15CC1B75EB0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1CAE71A-6889-7708-954B-AE834C8D169B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B9FC02B0-69E2-B739-4A44-DD82F91FC180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Absensi</a:t>
              </a:r>
              <a:endPara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335A742E-5E6B-78C9-D296-4837D32E3306}"/>
              </a:ext>
            </a:extLst>
          </p:cNvPr>
          <p:cNvGrpSpPr/>
          <p:nvPr/>
        </p:nvGrpSpPr>
        <p:grpSpPr>
          <a:xfrm>
            <a:off x="6104342" y="2010000"/>
            <a:ext cx="5943601" cy="1340098"/>
            <a:chOff x="0" y="0"/>
            <a:chExt cx="7924801" cy="1786797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65C9BCE7-469C-E931-2123-821FF3A5F54D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B6078572-B279-06DF-49C4-597C24A2CBF9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10599CCE-8A2C-207E-6582-7C1A17C38230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DC7BB1A-E461-5A69-62AB-7E3ACBD43048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Pengajuan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Cuti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Izin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Sakit</a:t>
              </a:r>
              <a:endPara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793B54D5-AA04-C541-1531-5101A421F2F7}"/>
              </a:ext>
            </a:extLst>
          </p:cNvPr>
          <p:cNvGrpSpPr/>
          <p:nvPr/>
        </p:nvGrpSpPr>
        <p:grpSpPr>
          <a:xfrm>
            <a:off x="6104342" y="3352973"/>
            <a:ext cx="5943601" cy="1340098"/>
            <a:chOff x="0" y="0"/>
            <a:chExt cx="7924801" cy="1786797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6790937A-BF58-8DEE-E3F2-F6C2B4031194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A2FFA2D2-D307-3D49-3C3F-D317F4606614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92B88C1B-D1F7-DBAC-E456-712FF353EEB6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91E1E837-4E92-C2A9-C35E-692D1C74C5AA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Aturan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Kebijakan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Sekolah</a:t>
              </a:r>
              <a:endPara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17AB8CE6-BDD7-FC64-F21D-C6283D7D2C55}"/>
              </a:ext>
            </a:extLst>
          </p:cNvPr>
          <p:cNvGrpSpPr/>
          <p:nvPr/>
        </p:nvGrpSpPr>
        <p:grpSpPr>
          <a:xfrm>
            <a:off x="6104342" y="4722075"/>
            <a:ext cx="5943601" cy="1340098"/>
            <a:chOff x="0" y="0"/>
            <a:chExt cx="7924801" cy="1786797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AAE39CEF-1D1F-4754-BE3A-9F489594A99D}"/>
                </a:ext>
              </a:extLst>
            </p:cNvPr>
            <p:cNvGrpSpPr/>
            <p:nvPr/>
          </p:nvGrpSpPr>
          <p:grpSpPr>
            <a:xfrm>
              <a:off x="0" y="0"/>
              <a:ext cx="7924801" cy="1786797"/>
              <a:chOff x="0" y="0"/>
              <a:chExt cx="8010550" cy="1791621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C5094BC-F0AD-7CE0-3E43-51AED00F5FF4}"/>
                  </a:ext>
                </a:extLst>
              </p:cNvPr>
              <p:cNvSpPr/>
              <p:nvPr/>
            </p:nvSpPr>
            <p:spPr>
              <a:xfrm>
                <a:off x="0" y="0"/>
                <a:ext cx="45085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50850">
                    <a:moveTo>
                      <a:pt x="450850" y="450850"/>
                    </a:moveTo>
                    <a:lnTo>
                      <a:pt x="0" y="450850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75C7FB"/>
              </a:solidFill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C5CE0278-BB20-3925-444E-93E1BB0CB527}"/>
                  </a:ext>
                </a:extLst>
              </p:cNvPr>
              <p:cNvSpPr/>
              <p:nvPr/>
            </p:nvSpPr>
            <p:spPr>
              <a:xfrm>
                <a:off x="1" y="450850"/>
                <a:ext cx="8010549" cy="1340771"/>
              </a:xfrm>
              <a:custGeom>
                <a:avLst/>
                <a:gdLst/>
                <a:ahLst/>
                <a:cxnLst/>
                <a:rect l="l" t="t" r="r" b="b"/>
                <a:pathLst>
                  <a:path w="11354217" h="2291511">
                    <a:moveTo>
                      <a:pt x="10764937" y="0"/>
                    </a:moveTo>
                    <a:lnTo>
                      <a:pt x="0" y="0"/>
                    </a:lnTo>
                    <a:lnTo>
                      <a:pt x="0" y="2291511"/>
                    </a:lnTo>
                    <a:lnTo>
                      <a:pt x="10764937" y="2291511"/>
                    </a:lnTo>
                    <a:lnTo>
                      <a:pt x="10764937" y="2290241"/>
                    </a:lnTo>
                    <a:lnTo>
                      <a:pt x="11354217" y="1145091"/>
                    </a:lnTo>
                    <a:close/>
                  </a:path>
                </a:pathLst>
              </a:custGeom>
              <a:solidFill>
                <a:srgbClr val="E1E8F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A5BA3A7-6A6D-557A-975F-1D88B716364C}"/>
                </a:ext>
              </a:extLst>
            </p:cNvPr>
            <p:cNvSpPr txBox="1"/>
            <p:nvPr/>
          </p:nvSpPr>
          <p:spPr>
            <a:xfrm>
              <a:off x="446024" y="536596"/>
              <a:ext cx="6778145" cy="1039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Sistem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Payroll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terintegrasi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dengan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BPJS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asuransi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lainnya</a:t>
              </a:r>
              <a:r>
                <a:rPr lang="en-US" sz="18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25" name="Picture 2" descr="Apa itu Payroll System?">
            <a:extLst>
              <a:ext uri="{FF2B5EF4-FFF2-40B4-BE49-F238E27FC236}">
                <a16:creationId xmlns:a16="http://schemas.microsoft.com/office/drawing/2014/main" id="{2472EBE0-4CDF-A472-1003-CCD5ECBC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" y="725392"/>
            <a:ext cx="5943600" cy="55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6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7C6C465F436428CE13808ED5CC7B5" ma:contentTypeVersion="12" ma:contentTypeDescription="Create a new document." ma:contentTypeScope="" ma:versionID="fe2b69f699197c5208ac9bae75c0af86">
  <xsd:schema xmlns:xsd="http://www.w3.org/2001/XMLSchema" xmlns:xs="http://www.w3.org/2001/XMLSchema" xmlns:p="http://schemas.microsoft.com/office/2006/metadata/properties" xmlns:ns2="076ca61f-7aff-41e1-933c-04b7bf8b8b18" xmlns:ns3="78e15a64-714a-4a4f-8ce8-7155b83f74fa" targetNamespace="http://schemas.microsoft.com/office/2006/metadata/properties" ma:root="true" ma:fieldsID="d768313e9298a9cc10f513fa99b9ab49" ns2:_="" ns3:_="">
    <xsd:import namespace="076ca61f-7aff-41e1-933c-04b7bf8b8b18"/>
    <xsd:import namespace="78e15a64-714a-4a4f-8ce8-7155b83f74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ca61f-7aff-41e1-933c-04b7bf8b8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0a3f64d-e29e-4b39-844b-f62d213e95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15a64-714a-4a4f-8ce8-7155b83f74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593651-b330-4e62-8105-05dae18599a2}" ma:internalName="TaxCatchAll" ma:showField="CatchAllData" ma:web="78e15a64-714a-4a4f-8ce8-7155b83f74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6ca61f-7aff-41e1-933c-04b7bf8b8b18">
      <Terms xmlns="http://schemas.microsoft.com/office/infopath/2007/PartnerControls"/>
    </lcf76f155ced4ddcb4097134ff3c332f>
    <TaxCatchAll xmlns="78e15a64-714a-4a4f-8ce8-7155b83f74fa" xsi:nil="true"/>
  </documentManagement>
</p:properties>
</file>

<file path=customXml/itemProps1.xml><?xml version="1.0" encoding="utf-8"?>
<ds:datastoreItem xmlns:ds="http://schemas.openxmlformats.org/officeDocument/2006/customXml" ds:itemID="{07A3CFF6-8669-4996-92A9-F0E43C226D89}"/>
</file>

<file path=customXml/itemProps2.xml><?xml version="1.0" encoding="utf-8"?>
<ds:datastoreItem xmlns:ds="http://schemas.openxmlformats.org/officeDocument/2006/customXml" ds:itemID="{1FA4ECB2-34EF-4C29-AB51-A39D22E6E2F8}"/>
</file>

<file path=customXml/itemProps3.xml><?xml version="1.0" encoding="utf-8"?>
<ds:datastoreItem xmlns:ds="http://schemas.openxmlformats.org/officeDocument/2006/customXml" ds:itemID="{97F66D97-1BA6-4BC2-9CF6-00CB71CDBE5D}"/>
</file>

<file path=docProps/app.xml><?xml version="1.0" encoding="utf-8"?>
<Properties xmlns="http://schemas.openxmlformats.org/officeDocument/2006/extended-properties" xmlns:vt="http://schemas.openxmlformats.org/officeDocument/2006/docPropsVTypes">
  <TotalTime>3402</TotalTime>
  <Words>994</Words>
  <Application>Microsoft Office PowerPoint</Application>
  <PresentationFormat>Widescreen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Daytona</vt:lpstr>
      <vt:lpstr>Helvetica</vt:lpstr>
      <vt:lpstr>Josefin Sans</vt:lpstr>
      <vt:lpstr>League Spartan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Maliati Khumairoh Afandi</dc:creator>
  <cp:lastModifiedBy>wanda wibisono</cp:lastModifiedBy>
  <cp:revision>70</cp:revision>
  <dcterms:created xsi:type="dcterms:W3CDTF">2022-10-05T08:07:53Z</dcterms:created>
  <dcterms:modified xsi:type="dcterms:W3CDTF">2022-11-25T08:36:16Z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0x0101000557C6C465F436428CE13808ED5CC7B5</vt:lpwstr>
  </property>
  <property fmtid="{D5CDD505-2E9C-101B-9397-08002B2CF9AE}" pid="3" name="Order">
    <vt:r8>1836500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